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3"/>
    <p:sldId id="257" r:id="rId4"/>
    <p:sldId id="258" r:id="rId5"/>
    <p:sldId id="259" r:id="rId6"/>
    <p:sldId id="264" r:id="rId7"/>
    <p:sldId id="276" r:id="rId8"/>
  </p:sldIdLst>
  <p:sldSz cx="12192000" cy="6858000"/>
  <p:notesSz cx="6858000" cy="9144000"/>
  <p:embeddedFontLst>
    <p:embeddedFont>
      <p:font typeface="OPPOSans H" panose="00020600040101010101" charset="-122"/>
      <p:regular r:id="rId12"/>
    </p:embeddedFont>
    <p:embeddedFont>
      <p:font typeface="OPPOSans R" panose="00020600040101010101" charset="-122"/>
      <p:regular r:id="rId13"/>
    </p:embeddedFont>
    <p:embeddedFont>
      <p:font typeface="Alibaba PuHuiTi B" panose="00020600040101010101" charset="-122"/>
      <p:bold r:id="rId14"/>
    </p:embeddedFont>
    <p:embeddedFont>
      <p:font typeface="AlibabaPuHuiTi_2_55_Regular" panose="00020600040101010101" charset="-122"/>
      <p:regular r:id="rId15"/>
    </p:embeddedFont>
  </p:embeddedFontLst>
  <p:custDataLst>
    <p:tags r:id="rId16"/>
  </p:custData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gs" Target="tags/tag1.xml"/><Relationship Id="rId15" Type="http://schemas.openxmlformats.org/officeDocument/2006/relationships/font" Target="fonts/font4.fntdata"/><Relationship Id="rId14" Type="http://schemas.openxmlformats.org/officeDocument/2006/relationships/font" Target="fonts/font3.fntdata"/><Relationship Id="rId13" Type="http://schemas.openxmlformats.org/officeDocument/2006/relationships/font" Target="fonts/font2.fntdata"/><Relationship Id="rId12" Type="http://schemas.openxmlformats.org/officeDocument/2006/relationships/font" Target="fonts/font1.fntdata"/><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339725" cy="1354455"/>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5400000" flipH="1">
            <a:off x="7061518" y="1728153"/>
            <a:ext cx="6858000" cy="3402964"/>
          </a:xfrm>
          <a:prstGeom prst="round2SameRect">
            <a:avLst>
              <a:gd name="adj1" fmla="val 0"/>
              <a:gd name="adj2" fmla="val 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5400000">
            <a:off x="953385" y="4038355"/>
            <a:ext cx="126000" cy="108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6825075" y="847800"/>
            <a:ext cx="5076000" cy="5162400"/>
          </a:xfrm>
          <a:prstGeom prst="rect">
            <a:avLst/>
          </a:prstGeom>
          <a:blipFill>
            <a:blip r:embed="rId1"/>
            <a:srcRect/>
            <a:stretch>
              <a:fillRect/>
            </a:stretch>
          </a:blip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6153785" y="1071880"/>
            <a:ext cx="1093470" cy="575945"/>
          </a:xfrm>
          <a:custGeom>
            <a:avLst/>
            <a:gdLst>
              <a:gd name="connsiteX0" fmla="*/ 0 w 2451100"/>
              <a:gd name="connsiteY0" fmla="*/ 0 h 6858000"/>
              <a:gd name="connsiteX1" fmla="*/ 2451100 w 2451100"/>
              <a:gd name="connsiteY1" fmla="*/ 0 h 6858000"/>
              <a:gd name="connsiteX2" fmla="*/ 2451100 w 2451100"/>
              <a:gd name="connsiteY2" fmla="*/ 6858000 h 6858000"/>
              <a:gd name="connsiteX3" fmla="*/ 0 w 2451100"/>
              <a:gd name="connsiteY3" fmla="*/ 6858000 h 6858000"/>
            </a:gdLst>
            <a:ahLst/>
            <a:cxnLst/>
            <a:rect l="l" t="t" r="r" b="b"/>
            <a:pathLst>
              <a:path w="2451100" h="6858000">
                <a:moveTo>
                  <a:pt x="0" y="0"/>
                </a:moveTo>
                <a:lnTo>
                  <a:pt x="2451100" y="0"/>
                </a:lnTo>
                <a:lnTo>
                  <a:pt x="2451100" y="6858000"/>
                </a:lnTo>
                <a:lnTo>
                  <a:pt x="0" y="6858000"/>
                </a:lnTo>
                <a:close/>
              </a:path>
            </a:pathLst>
          </a:custGeom>
          <a:solidFill>
            <a:schemeClr val="accent1"/>
          </a:solidFill>
          <a:ln w="6350"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478155" y="6095739"/>
            <a:ext cx="2209800" cy="180000"/>
          </a:xfrm>
          <a:custGeom>
            <a:avLst/>
            <a:gdLst>
              <a:gd name="connsiteX0" fmla="*/ 2208776 w 2209800"/>
              <a:gd name="connsiteY0" fmla="*/ 0 h 305174"/>
              <a:gd name="connsiteX1" fmla="*/ 2154992 w 2209800"/>
              <a:gd name="connsiteY1" fmla="*/ 0 h 305174"/>
              <a:gd name="connsiteX2" fmla="*/ 1972366 w 2209800"/>
              <a:gd name="connsiteY2" fmla="*/ 305175 h 305174"/>
              <a:gd name="connsiteX3" fmla="*/ 2026086 w 2209800"/>
              <a:gd name="connsiteY3" fmla="*/ 305175 h 305174"/>
              <a:gd name="connsiteX4" fmla="*/ 2208776 w 2209800"/>
              <a:gd name="connsiteY4" fmla="*/ 0 h 305174"/>
              <a:gd name="connsiteX5" fmla="*/ 2011418 w 2209800"/>
              <a:gd name="connsiteY5" fmla="*/ 0 h 305174"/>
              <a:gd name="connsiteX6" fmla="*/ 1957697 w 2209800"/>
              <a:gd name="connsiteY6" fmla="*/ 0 h 305174"/>
              <a:gd name="connsiteX7" fmla="*/ 1775007 w 2209800"/>
              <a:gd name="connsiteY7" fmla="*/ 305175 h 305174"/>
              <a:gd name="connsiteX8" fmla="*/ 1828792 w 2209800"/>
              <a:gd name="connsiteY8" fmla="*/ 305175 h 305174"/>
              <a:gd name="connsiteX9" fmla="*/ 2011418 w 2209800"/>
              <a:gd name="connsiteY9" fmla="*/ 0 h 305174"/>
              <a:gd name="connsiteX10" fmla="*/ 1814124 w 2209800"/>
              <a:gd name="connsiteY10" fmla="*/ 0 h 305174"/>
              <a:gd name="connsiteX11" fmla="*/ 1760338 w 2209800"/>
              <a:gd name="connsiteY11" fmla="*/ 0 h 305174"/>
              <a:gd name="connsiteX12" fmla="*/ 1577650 w 2209800"/>
              <a:gd name="connsiteY12" fmla="*/ 305175 h 305174"/>
              <a:gd name="connsiteX13" fmla="*/ 1631435 w 2209800"/>
              <a:gd name="connsiteY13" fmla="*/ 305175 h 305174"/>
              <a:gd name="connsiteX14" fmla="*/ 1814124 w 2209800"/>
              <a:gd name="connsiteY14" fmla="*/ 0 h 305174"/>
              <a:gd name="connsiteX15" fmla="*/ 1616766 w 2209800"/>
              <a:gd name="connsiteY15" fmla="*/ 0 h 305174"/>
              <a:gd name="connsiteX16" fmla="*/ 1562981 w 2209800"/>
              <a:gd name="connsiteY16" fmla="*/ 0 h 305174"/>
              <a:gd name="connsiteX17" fmla="*/ 1380355 w 2209800"/>
              <a:gd name="connsiteY17" fmla="*/ 305175 h 305174"/>
              <a:gd name="connsiteX18" fmla="*/ 1434076 w 2209800"/>
              <a:gd name="connsiteY18" fmla="*/ 305175 h 305174"/>
              <a:gd name="connsiteX19" fmla="*/ 1616766 w 2209800"/>
              <a:gd name="connsiteY19" fmla="*/ 0 h 305174"/>
              <a:gd name="connsiteX20" fmla="*/ 1419407 w 2209800"/>
              <a:gd name="connsiteY20" fmla="*/ 0 h 305174"/>
              <a:gd name="connsiteX21" fmla="*/ 1365623 w 2209800"/>
              <a:gd name="connsiteY21" fmla="*/ 0 h 305174"/>
              <a:gd name="connsiteX22" fmla="*/ 1182997 w 2209800"/>
              <a:gd name="connsiteY22" fmla="*/ 305175 h 305174"/>
              <a:gd name="connsiteX23" fmla="*/ 1236781 w 2209800"/>
              <a:gd name="connsiteY23" fmla="*/ 305175 h 305174"/>
              <a:gd name="connsiteX24" fmla="*/ 1419407 w 2209800"/>
              <a:gd name="connsiteY24" fmla="*/ 0 h 305174"/>
              <a:gd name="connsiteX25" fmla="*/ 1222050 w 2209800"/>
              <a:gd name="connsiteY25" fmla="*/ 0 h 305174"/>
              <a:gd name="connsiteX26" fmla="*/ 1168328 w 2209800"/>
              <a:gd name="connsiteY26" fmla="*/ 0 h 305174"/>
              <a:gd name="connsiteX27" fmla="*/ 985638 w 2209800"/>
              <a:gd name="connsiteY27" fmla="*/ 305175 h 305174"/>
              <a:gd name="connsiteX28" fmla="*/ 1039424 w 2209800"/>
              <a:gd name="connsiteY28" fmla="*/ 305175 h 305174"/>
              <a:gd name="connsiteX29" fmla="*/ 1222050 w 2209800"/>
              <a:gd name="connsiteY29" fmla="*/ 0 h 305174"/>
              <a:gd name="connsiteX30" fmla="*/ 1024755 w 2209800"/>
              <a:gd name="connsiteY30" fmla="*/ 0 h 305174"/>
              <a:gd name="connsiteX31" fmla="*/ 970971 w 2209800"/>
              <a:gd name="connsiteY31" fmla="*/ 0 h 305174"/>
              <a:gd name="connsiteX32" fmla="*/ 788281 w 2209800"/>
              <a:gd name="connsiteY32" fmla="*/ 305175 h 305174"/>
              <a:gd name="connsiteX33" fmla="*/ 842066 w 2209800"/>
              <a:gd name="connsiteY33" fmla="*/ 305175 h 305174"/>
              <a:gd name="connsiteX34" fmla="*/ 1024755 w 2209800"/>
              <a:gd name="connsiteY34" fmla="*/ 0 h 305174"/>
              <a:gd name="connsiteX35" fmla="*/ 827397 w 2209800"/>
              <a:gd name="connsiteY35" fmla="*/ 0 h 305174"/>
              <a:gd name="connsiteX36" fmla="*/ 773612 w 2209800"/>
              <a:gd name="connsiteY36" fmla="*/ 0 h 305174"/>
              <a:gd name="connsiteX37" fmla="*/ 590986 w 2209800"/>
              <a:gd name="connsiteY37" fmla="*/ 305175 h 305174"/>
              <a:gd name="connsiteX38" fmla="*/ 644707 w 2209800"/>
              <a:gd name="connsiteY38" fmla="*/ 305175 h 305174"/>
              <a:gd name="connsiteX39" fmla="*/ 827397 w 2209800"/>
              <a:gd name="connsiteY39" fmla="*/ 0 h 305174"/>
              <a:gd name="connsiteX40" fmla="*/ 630039 w 2209800"/>
              <a:gd name="connsiteY40" fmla="*/ 0 h 305174"/>
              <a:gd name="connsiteX41" fmla="*/ 576318 w 2209800"/>
              <a:gd name="connsiteY41" fmla="*/ 0 h 305174"/>
              <a:gd name="connsiteX42" fmla="*/ 393629 w 2209800"/>
              <a:gd name="connsiteY42" fmla="*/ 305175 h 305174"/>
              <a:gd name="connsiteX43" fmla="*/ 447413 w 2209800"/>
              <a:gd name="connsiteY43" fmla="*/ 305175 h 305174"/>
              <a:gd name="connsiteX44" fmla="*/ 630039 w 2209800"/>
              <a:gd name="connsiteY44" fmla="*/ 0 h 305174"/>
              <a:gd name="connsiteX45" fmla="*/ 432745 w 2209800"/>
              <a:gd name="connsiteY45" fmla="*/ 0 h 305174"/>
              <a:gd name="connsiteX46" fmla="*/ 378960 w 2209800"/>
              <a:gd name="connsiteY46" fmla="*/ 0 h 305174"/>
              <a:gd name="connsiteX47" fmla="*/ 196270 w 2209800"/>
              <a:gd name="connsiteY47" fmla="*/ 305175 h 305174"/>
              <a:gd name="connsiteX48" fmla="*/ 250055 w 2209800"/>
              <a:gd name="connsiteY48" fmla="*/ 305175 h 305174"/>
              <a:gd name="connsiteX49" fmla="*/ 432745 w 2209800"/>
              <a:gd name="connsiteY49" fmla="*/ 0 h 305174"/>
              <a:gd name="connsiteX50" fmla="*/ 235386 w 2209800"/>
              <a:gd name="connsiteY50" fmla="*/ 0 h 305174"/>
              <a:gd name="connsiteX51" fmla="*/ 181602 w 2209800"/>
              <a:gd name="connsiteY51" fmla="*/ 0 h 305174"/>
              <a:gd name="connsiteX52" fmla="*/ -1024 w 2209800"/>
              <a:gd name="connsiteY52" fmla="*/ 305175 h 305174"/>
              <a:gd name="connsiteX53" fmla="*/ 52697 w 2209800"/>
              <a:gd name="connsiteY53" fmla="*/ 305175 h 305174"/>
              <a:gd name="connsiteX54" fmla="*/ 235386 w 2209800"/>
              <a:gd name="connsiteY54" fmla="*/ 0 h 305174"/>
            </a:gdLst>
            <a:ahLst/>
            <a:cxnLst/>
            <a:rect l="l" t="t" r="r" b="b"/>
            <a:pathLst>
              <a:path w="2209800" h="305174">
                <a:moveTo>
                  <a:pt x="2208776" y="0"/>
                </a:moveTo>
                <a:lnTo>
                  <a:pt x="2154992" y="0"/>
                </a:lnTo>
                <a:lnTo>
                  <a:pt x="1972366" y="305175"/>
                </a:lnTo>
                <a:lnTo>
                  <a:pt x="2026086" y="305175"/>
                </a:lnTo>
                <a:lnTo>
                  <a:pt x="2208776" y="0"/>
                </a:lnTo>
                <a:moveTo>
                  <a:pt x="2011418" y="0"/>
                </a:moveTo>
                <a:lnTo>
                  <a:pt x="1957697" y="0"/>
                </a:lnTo>
                <a:lnTo>
                  <a:pt x="1775007" y="305175"/>
                </a:lnTo>
                <a:lnTo>
                  <a:pt x="1828792" y="305175"/>
                </a:lnTo>
                <a:lnTo>
                  <a:pt x="2011418" y="0"/>
                </a:lnTo>
                <a:moveTo>
                  <a:pt x="1814124" y="0"/>
                </a:moveTo>
                <a:lnTo>
                  <a:pt x="1760338" y="0"/>
                </a:lnTo>
                <a:lnTo>
                  <a:pt x="1577650" y="305175"/>
                </a:lnTo>
                <a:lnTo>
                  <a:pt x="1631435" y="305175"/>
                </a:lnTo>
                <a:lnTo>
                  <a:pt x="1814124" y="0"/>
                </a:lnTo>
                <a:moveTo>
                  <a:pt x="1616766" y="0"/>
                </a:moveTo>
                <a:lnTo>
                  <a:pt x="1562981" y="0"/>
                </a:lnTo>
                <a:lnTo>
                  <a:pt x="1380355" y="305175"/>
                </a:lnTo>
                <a:lnTo>
                  <a:pt x="1434076" y="305175"/>
                </a:lnTo>
                <a:lnTo>
                  <a:pt x="1616766" y="0"/>
                </a:lnTo>
                <a:moveTo>
                  <a:pt x="1419407" y="0"/>
                </a:moveTo>
                <a:lnTo>
                  <a:pt x="1365623" y="0"/>
                </a:lnTo>
                <a:lnTo>
                  <a:pt x="1182997" y="305175"/>
                </a:lnTo>
                <a:lnTo>
                  <a:pt x="1236781" y="305175"/>
                </a:lnTo>
                <a:lnTo>
                  <a:pt x="1419407" y="0"/>
                </a:lnTo>
                <a:moveTo>
                  <a:pt x="1222050" y="0"/>
                </a:moveTo>
                <a:lnTo>
                  <a:pt x="1168328" y="0"/>
                </a:lnTo>
                <a:lnTo>
                  <a:pt x="985638" y="305175"/>
                </a:lnTo>
                <a:lnTo>
                  <a:pt x="1039424" y="305175"/>
                </a:lnTo>
                <a:lnTo>
                  <a:pt x="1222050" y="0"/>
                </a:lnTo>
                <a:moveTo>
                  <a:pt x="1024755" y="0"/>
                </a:moveTo>
                <a:lnTo>
                  <a:pt x="970971" y="0"/>
                </a:lnTo>
                <a:lnTo>
                  <a:pt x="788281" y="305175"/>
                </a:lnTo>
                <a:lnTo>
                  <a:pt x="842066" y="305175"/>
                </a:lnTo>
                <a:lnTo>
                  <a:pt x="1024755" y="0"/>
                </a:lnTo>
                <a:moveTo>
                  <a:pt x="827397" y="0"/>
                </a:moveTo>
                <a:lnTo>
                  <a:pt x="773612" y="0"/>
                </a:lnTo>
                <a:lnTo>
                  <a:pt x="590986" y="305175"/>
                </a:lnTo>
                <a:lnTo>
                  <a:pt x="644707" y="305175"/>
                </a:lnTo>
                <a:lnTo>
                  <a:pt x="827397" y="0"/>
                </a:lnTo>
                <a:moveTo>
                  <a:pt x="630039" y="0"/>
                </a:moveTo>
                <a:lnTo>
                  <a:pt x="576318" y="0"/>
                </a:lnTo>
                <a:lnTo>
                  <a:pt x="393629" y="305175"/>
                </a:lnTo>
                <a:lnTo>
                  <a:pt x="447413" y="305175"/>
                </a:lnTo>
                <a:lnTo>
                  <a:pt x="630039" y="0"/>
                </a:lnTo>
                <a:moveTo>
                  <a:pt x="432745" y="0"/>
                </a:moveTo>
                <a:lnTo>
                  <a:pt x="378960" y="0"/>
                </a:lnTo>
                <a:lnTo>
                  <a:pt x="196270" y="305175"/>
                </a:lnTo>
                <a:lnTo>
                  <a:pt x="250055" y="305175"/>
                </a:lnTo>
                <a:lnTo>
                  <a:pt x="432745" y="0"/>
                </a:lnTo>
                <a:moveTo>
                  <a:pt x="235386" y="0"/>
                </a:moveTo>
                <a:lnTo>
                  <a:pt x="181602" y="0"/>
                </a:lnTo>
                <a:lnTo>
                  <a:pt x="-1024" y="305175"/>
                </a:lnTo>
                <a:lnTo>
                  <a:pt x="52697" y="305175"/>
                </a:lnTo>
                <a:lnTo>
                  <a:pt x="235386" y="0"/>
                </a:lnTo>
              </a:path>
            </a:pathLst>
          </a:custGeom>
          <a:solidFill>
            <a:schemeClr val="accent1"/>
          </a:solidFill>
          <a:ln w="6350"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320040" y="1651000"/>
            <a:ext cx="7550150" cy="2705635"/>
          </a:xfrm>
          <a:prstGeom prst="rect">
            <a:avLst/>
          </a:prstGeom>
          <a:noFill/>
          <a:ln>
            <a:noFill/>
          </a:ln>
        </p:spPr>
        <p:txBody>
          <a:bodyPr vert="horz" wrap="square" lIns="91440" tIns="45720" rIns="91440" bIns="45720" rtlCol="0" anchor="ctr"/>
          <a:lstStyle/>
          <a:p>
            <a:pPr algn="l"/>
            <a:r>
              <a:rPr kumimoji="1" lang="en-US" altLang="zh-CN" sz="5300">
                <a:ln w="12700">
                  <a:noFill/>
                </a:ln>
                <a:solidFill>
                  <a:schemeClr val="accent1"/>
                </a:solidFill>
                <a:latin typeface="OPPOSans H" panose="00020600040101010101" charset="-122"/>
                <a:ea typeface="OPPOSans H" panose="00020600040101010101" charset="-122"/>
                <a:cs typeface="OPPOSans H" panose="00020600040101010101" charset="-122"/>
              </a:rPr>
              <a:t>CINCIN ENERGY</a:t>
            </a: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558654" y="751779"/>
            <a:ext cx="9177296" cy="867146"/>
          </a:xfrm>
          <a:prstGeom prst="rect">
            <a:avLst/>
          </a:prstGeom>
          <a:noFill/>
          <a:ln>
            <a:noFill/>
          </a:ln>
        </p:spPr>
        <p:txBody>
          <a:bodyPr vert="horz" wrap="square" lIns="0" tIns="0" rIns="0" bIns="0" rtlCol="0" anchor="ctr"/>
          <a:lstStyle/>
          <a:p>
            <a:pPr algn="l"/>
            <a:r>
              <a:rPr kumimoji="1" lang="en-US" altLang="zh-CN" sz="6600">
                <a:ln w="12700">
                  <a:noFill/>
                </a:ln>
                <a:solidFill>
                  <a:schemeClr val="tx1">
                    <a:lumMod val="85000"/>
                    <a:lumOff val="15000"/>
                  </a:schemeClr>
                </a:solidFill>
                <a:latin typeface="OPPOSans H" panose="00020600040101010101" charset="-122"/>
                <a:ea typeface="OPPOSans H" panose="00020600040101010101" charset="-122"/>
                <a:cs typeface="OPPOSans H" panose="00020600040101010101" charset="-122"/>
              </a:rPr>
              <a:t>MEMBRII ECHIPEI</a:t>
            </a:r>
            <a:endParaRPr kumimoji="1" lang="zh-CN" altLang="en-US"/>
          </a:p>
        </p:txBody>
      </p:sp>
      <p:sp>
        <p:nvSpPr>
          <p:cNvPr id="3" name="标题 1"/>
          <p:cNvSpPr txBox="1"/>
          <p:nvPr/>
        </p:nvSpPr>
        <p:spPr>
          <a:xfrm>
            <a:off x="894660" y="2124449"/>
            <a:ext cx="576000" cy="576000"/>
          </a:xfrm>
          <a:prstGeom prst="round1Rect">
            <a:avLst/>
          </a:prstGeom>
          <a:gradFill>
            <a:gsLst>
              <a:gs pos="0">
                <a:schemeClr val="accent1">
                  <a:lumMod val="60000"/>
                  <a:lumOff val="40000"/>
                </a:schemeClr>
              </a:gs>
              <a:gs pos="70000">
                <a:schemeClr val="accent1"/>
              </a:gs>
            </a:gsLst>
            <a:path path="circle">
              <a:fillToRect r="100000" b="100000"/>
            </a:path>
            <a:tileRect l="-100000" t="-100000"/>
          </a:gradFill>
          <a:ln w="12700" cap="flat">
            <a:noFill/>
            <a:miter/>
          </a:ln>
          <a:effectLst>
            <a:outerShdw blurRad="317500" dist="190500" dir="2700000" algn="tl" rotWithShape="0">
              <a:schemeClr val="accent1">
                <a:lumMod val="75000"/>
                <a:alpha val="20000"/>
              </a:schemeClr>
            </a:outerShdw>
          </a:effectLst>
        </p:spPr>
        <p:txBody>
          <a:bodyPr vert="horz" wrap="square" lIns="0" tIns="0" rIns="0" bIns="0" rtlCol="0" anchor="ctr"/>
          <a:lstStyle/>
          <a:p>
            <a:pPr algn="ctr"/>
            <a:r>
              <a:rPr kumimoji="1" lang="en-US" altLang="zh-CN" sz="2200">
                <a:ln w="6350">
                  <a:noFill/>
                </a:ln>
                <a:solidFill>
                  <a:schemeClr val="bg1"/>
                </a:solidFill>
                <a:latin typeface="OPPOSans R" panose="00020600040101010101" charset="-122"/>
                <a:ea typeface="OPPOSans R" panose="00020600040101010101" charset="-122"/>
                <a:cs typeface="OPPOSans R" panose="00020600040101010101" charset="-122"/>
              </a:rPr>
              <a:t>01</a:t>
            </a:r>
            <a:endParaRPr kumimoji="1" lang="zh-CN" altLang="en-US"/>
          </a:p>
        </p:txBody>
      </p:sp>
      <p:sp>
        <p:nvSpPr>
          <p:cNvPr id="4" name="标题 1"/>
          <p:cNvSpPr txBox="1"/>
          <p:nvPr/>
        </p:nvSpPr>
        <p:spPr>
          <a:xfrm>
            <a:off x="1677039" y="2124449"/>
            <a:ext cx="3600000" cy="1080000"/>
          </a:xfrm>
          <a:prstGeom prst="round1Rect">
            <a:avLst/>
          </a:prstGeom>
          <a:solidFill>
            <a:schemeClr val="bg1"/>
          </a:solidFill>
          <a:ln w="12700" cap="flat">
            <a:noFill/>
            <a:miter/>
          </a:ln>
          <a:effectLst>
            <a:outerShdw blurRad="317500" dist="190500" dir="2700000" algn="tl" rotWithShape="0">
              <a:schemeClr val="accent1">
                <a:lumMod val="75000"/>
                <a:alpha val="15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1929040" y="2304449"/>
            <a:ext cx="3096000" cy="720000"/>
          </a:xfrm>
          <a:prstGeom prst="rect">
            <a:avLst/>
          </a:prstGeom>
          <a:noFill/>
          <a:ln>
            <a:noFill/>
          </a:ln>
        </p:spPr>
        <p:txBody>
          <a:bodyPr vert="horz" wrap="square" lIns="0" tIns="0" rIns="0" bIns="0" rtlCol="0" anchor="t"/>
          <a:lstStyle/>
          <a:p>
            <a:pPr algn="l"/>
            <a:r>
              <a:rPr kumimoji="1" lang="en-US" altLang="zh-CN" sz="1800">
                <a:ln w="12700">
                  <a:noFill/>
                </a:ln>
                <a:solidFill>
                  <a:schemeClr val="tx1">
                    <a:lumMod val="85000"/>
                    <a:lumOff val="15000"/>
                  </a:schemeClr>
                </a:solidFill>
                <a:latin typeface="OPPOSans H" panose="00020600040101010101" charset="-122"/>
                <a:ea typeface="OPPOSans H" panose="00020600040101010101" charset="-122"/>
                <a:cs typeface="OPPOSans H" panose="00020600040101010101" charset="-122"/>
              </a:rPr>
              <a:t>Andrei Anonia-Stefania</a:t>
            </a:r>
            <a:endParaRPr kumimoji="1" lang="zh-CN" altLang="en-US"/>
          </a:p>
        </p:txBody>
      </p:sp>
      <p:sp>
        <p:nvSpPr>
          <p:cNvPr id="6" name="标题 1"/>
          <p:cNvSpPr txBox="1"/>
          <p:nvPr/>
        </p:nvSpPr>
        <p:spPr>
          <a:xfrm>
            <a:off x="5937461" y="2124449"/>
            <a:ext cx="576000" cy="576000"/>
          </a:xfrm>
          <a:prstGeom prst="round1Rect">
            <a:avLst/>
          </a:prstGeom>
          <a:gradFill>
            <a:gsLst>
              <a:gs pos="0">
                <a:schemeClr val="accent2">
                  <a:lumMod val="60000"/>
                  <a:lumOff val="40000"/>
                </a:schemeClr>
              </a:gs>
              <a:gs pos="70000">
                <a:schemeClr val="accent2"/>
              </a:gs>
            </a:gsLst>
            <a:path path="circle">
              <a:fillToRect r="100000" b="100000"/>
            </a:path>
            <a:tileRect l="-100000" t="-100000"/>
          </a:gradFill>
          <a:ln w="12700" cap="flat">
            <a:noFill/>
            <a:miter/>
          </a:ln>
          <a:effectLst>
            <a:outerShdw blurRad="317500" dist="190500" dir="2700000" algn="tl" rotWithShape="0">
              <a:schemeClr val="accent2">
                <a:lumMod val="75000"/>
                <a:alpha val="20000"/>
              </a:schemeClr>
            </a:outerShdw>
          </a:effectLst>
        </p:spPr>
        <p:txBody>
          <a:bodyPr vert="horz" wrap="square" lIns="0" tIns="0" rIns="0" bIns="0" rtlCol="0" anchor="ctr"/>
          <a:lstStyle/>
          <a:p>
            <a:pPr algn="ctr"/>
            <a:r>
              <a:rPr kumimoji="1" lang="en-US" altLang="zh-CN" sz="2200">
                <a:ln w="6350">
                  <a:noFill/>
                </a:ln>
                <a:solidFill>
                  <a:schemeClr val="bg1"/>
                </a:solidFill>
                <a:latin typeface="OPPOSans R" panose="00020600040101010101" charset="-122"/>
                <a:ea typeface="OPPOSans R" panose="00020600040101010101" charset="-122"/>
                <a:cs typeface="OPPOSans R" panose="00020600040101010101" charset="-122"/>
              </a:rPr>
              <a:t>02</a:t>
            </a:r>
            <a:endParaRPr kumimoji="1" lang="zh-CN" altLang="en-US"/>
          </a:p>
        </p:txBody>
      </p:sp>
      <p:sp>
        <p:nvSpPr>
          <p:cNvPr id="7" name="标题 1"/>
          <p:cNvSpPr txBox="1"/>
          <p:nvPr/>
        </p:nvSpPr>
        <p:spPr>
          <a:xfrm>
            <a:off x="6719840" y="2124449"/>
            <a:ext cx="3600000" cy="1080000"/>
          </a:xfrm>
          <a:prstGeom prst="round1Rect">
            <a:avLst/>
          </a:prstGeom>
          <a:solidFill>
            <a:schemeClr val="bg1"/>
          </a:solidFill>
          <a:ln w="12700" cap="flat">
            <a:noFill/>
            <a:miter/>
          </a:ln>
          <a:effectLst>
            <a:outerShdw blurRad="317500" dist="190500" dir="2700000" algn="tl" rotWithShape="0">
              <a:schemeClr val="accent2">
                <a:lumMod val="75000"/>
                <a:alpha val="15000"/>
              </a:schemeClr>
            </a:outerShdw>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6971840" y="2304449"/>
            <a:ext cx="3096000" cy="720000"/>
          </a:xfrm>
          <a:prstGeom prst="rect">
            <a:avLst/>
          </a:prstGeom>
          <a:noFill/>
          <a:ln>
            <a:noFill/>
          </a:ln>
        </p:spPr>
        <p:txBody>
          <a:bodyPr vert="horz" wrap="square" lIns="0" tIns="0" rIns="0" bIns="0" rtlCol="0" anchor="t"/>
          <a:lstStyle/>
          <a:p>
            <a:pPr algn="l"/>
            <a:r>
              <a:rPr kumimoji="1" lang="en-US" altLang="zh-CN" sz="1800">
                <a:ln w="12700">
                  <a:noFill/>
                </a:ln>
                <a:solidFill>
                  <a:schemeClr val="tx1">
                    <a:lumMod val="85000"/>
                    <a:lumOff val="15000"/>
                  </a:schemeClr>
                </a:solidFill>
                <a:latin typeface="OPPOSans H" panose="00020600040101010101" charset="-122"/>
                <a:ea typeface="OPPOSans H" panose="00020600040101010101" charset="-122"/>
                <a:cs typeface="OPPOSans H" panose="00020600040101010101" charset="-122"/>
              </a:rPr>
              <a:t>David Florin-Leonard</a:t>
            </a:r>
            <a:endParaRPr kumimoji="1" lang="zh-CN" altLang="en-US"/>
          </a:p>
        </p:txBody>
      </p:sp>
      <p:sp>
        <p:nvSpPr>
          <p:cNvPr id="9" name="标题 1"/>
          <p:cNvSpPr txBox="1"/>
          <p:nvPr/>
        </p:nvSpPr>
        <p:spPr>
          <a:xfrm>
            <a:off x="1494190" y="3640074"/>
            <a:ext cx="576000" cy="576000"/>
          </a:xfrm>
          <a:prstGeom prst="round1Rect">
            <a:avLst/>
          </a:prstGeom>
          <a:gradFill>
            <a:gsLst>
              <a:gs pos="0">
                <a:schemeClr val="accent1">
                  <a:lumMod val="60000"/>
                  <a:lumOff val="40000"/>
                </a:schemeClr>
              </a:gs>
              <a:gs pos="70000">
                <a:schemeClr val="accent1"/>
              </a:gs>
            </a:gsLst>
            <a:path path="circle">
              <a:fillToRect r="100000" b="100000"/>
            </a:path>
            <a:tileRect l="-100000" t="-100000"/>
          </a:gradFill>
          <a:ln w="12700" cap="flat">
            <a:noFill/>
            <a:miter/>
          </a:ln>
          <a:effectLst>
            <a:outerShdw blurRad="317500" dist="190500" dir="2700000" algn="tl" rotWithShape="0">
              <a:schemeClr val="accent1">
                <a:lumMod val="75000"/>
                <a:alpha val="20000"/>
              </a:schemeClr>
            </a:outerShdw>
          </a:effectLst>
        </p:spPr>
        <p:txBody>
          <a:bodyPr vert="horz" wrap="square" lIns="0" tIns="0" rIns="0" bIns="0" rtlCol="0" anchor="ctr"/>
          <a:lstStyle/>
          <a:p>
            <a:pPr algn="ctr"/>
            <a:r>
              <a:rPr kumimoji="1" lang="en-US" altLang="zh-CN" sz="2200">
                <a:ln w="6350">
                  <a:noFill/>
                </a:ln>
                <a:solidFill>
                  <a:schemeClr val="bg1"/>
                </a:solidFill>
                <a:latin typeface="OPPOSans R" panose="00020600040101010101" charset="-122"/>
                <a:ea typeface="OPPOSans R" panose="00020600040101010101" charset="-122"/>
                <a:cs typeface="OPPOSans R" panose="00020600040101010101" charset="-122"/>
              </a:rPr>
              <a:t>03</a:t>
            </a:r>
            <a:endParaRPr kumimoji="1" lang="zh-CN" altLang="en-US"/>
          </a:p>
        </p:txBody>
      </p:sp>
      <p:sp>
        <p:nvSpPr>
          <p:cNvPr id="10" name="标题 1"/>
          <p:cNvSpPr txBox="1"/>
          <p:nvPr/>
        </p:nvSpPr>
        <p:spPr>
          <a:xfrm>
            <a:off x="2276570" y="3640074"/>
            <a:ext cx="3600000" cy="1080000"/>
          </a:xfrm>
          <a:prstGeom prst="round1Rect">
            <a:avLst/>
          </a:prstGeom>
          <a:solidFill>
            <a:schemeClr val="bg1"/>
          </a:solidFill>
          <a:ln w="12700" cap="flat">
            <a:noFill/>
            <a:miter/>
          </a:ln>
          <a:effectLst>
            <a:outerShdw blurRad="317500" dist="190500" dir="2700000" algn="tl" rotWithShape="0">
              <a:schemeClr val="accent1">
                <a:lumMod val="75000"/>
                <a:alpha val="15000"/>
              </a:schemeClr>
            </a:outerShdw>
          </a:effectLst>
        </p:spPr>
        <p:txBody>
          <a:bodyPr vert="horz" wrap="square" lIns="91440" tIns="45720" rIns="91440" bIns="45720" rtlCol="0" anchor="ctr"/>
          <a:lstStyle/>
          <a:p>
            <a:pPr algn="ctr"/>
            <a:endParaRPr kumimoji="1" lang="zh-CN" altLang="en-US"/>
          </a:p>
        </p:txBody>
      </p:sp>
      <p:sp>
        <p:nvSpPr>
          <p:cNvPr id="11" name="标题 1"/>
          <p:cNvSpPr txBox="1"/>
          <p:nvPr/>
        </p:nvSpPr>
        <p:spPr>
          <a:xfrm>
            <a:off x="2528569" y="3820074"/>
            <a:ext cx="3096000" cy="720000"/>
          </a:xfrm>
          <a:prstGeom prst="rect">
            <a:avLst/>
          </a:prstGeom>
          <a:noFill/>
          <a:ln>
            <a:noFill/>
          </a:ln>
        </p:spPr>
        <p:txBody>
          <a:bodyPr vert="horz" wrap="square" lIns="0" tIns="0" rIns="0" bIns="0" rtlCol="0" anchor="t"/>
          <a:lstStyle/>
          <a:p>
            <a:pPr algn="l"/>
            <a:r>
              <a:rPr kumimoji="1" lang="en-US" altLang="zh-CN" sz="1800">
                <a:ln w="12700">
                  <a:noFill/>
                </a:ln>
                <a:solidFill>
                  <a:schemeClr val="tx1">
                    <a:lumMod val="85000"/>
                    <a:lumOff val="15000"/>
                  </a:schemeClr>
                </a:solidFill>
                <a:latin typeface="OPPOSans H" panose="00020600040101010101" charset="-122"/>
                <a:ea typeface="OPPOSans H" panose="00020600040101010101" charset="-122"/>
                <a:cs typeface="OPPOSans H" panose="00020600040101010101" charset="-122"/>
              </a:rPr>
              <a:t>Wu Jinghui Emilia</a:t>
            </a:r>
            <a:endParaRPr kumimoji="1" lang="zh-CN" altLang="en-US"/>
          </a:p>
        </p:txBody>
      </p:sp>
      <p:sp>
        <p:nvSpPr>
          <p:cNvPr id="12" name="标题 1"/>
          <p:cNvSpPr txBox="1"/>
          <p:nvPr/>
        </p:nvSpPr>
        <p:spPr>
          <a:xfrm>
            <a:off x="6536990" y="3640074"/>
            <a:ext cx="576000" cy="576000"/>
          </a:xfrm>
          <a:prstGeom prst="round1Rect">
            <a:avLst/>
          </a:prstGeom>
          <a:gradFill>
            <a:gsLst>
              <a:gs pos="0">
                <a:schemeClr val="accent2">
                  <a:lumMod val="60000"/>
                  <a:lumOff val="40000"/>
                </a:schemeClr>
              </a:gs>
              <a:gs pos="70000">
                <a:schemeClr val="accent2"/>
              </a:gs>
            </a:gsLst>
            <a:path path="circle">
              <a:fillToRect r="100000" b="100000"/>
            </a:path>
            <a:tileRect l="-100000" t="-100000"/>
          </a:gradFill>
          <a:ln w="12700" cap="flat">
            <a:noFill/>
            <a:miter/>
          </a:ln>
          <a:effectLst>
            <a:outerShdw blurRad="317500" dist="190500" dir="2700000" algn="tl" rotWithShape="0">
              <a:schemeClr val="accent2">
                <a:lumMod val="75000"/>
                <a:alpha val="20000"/>
              </a:schemeClr>
            </a:outerShdw>
          </a:effectLst>
        </p:spPr>
        <p:txBody>
          <a:bodyPr vert="horz" wrap="square" lIns="0" tIns="0" rIns="0" bIns="0" rtlCol="0" anchor="ctr"/>
          <a:lstStyle/>
          <a:p>
            <a:pPr algn="ctr"/>
            <a:r>
              <a:rPr kumimoji="1" lang="en-US" altLang="zh-CN" sz="2200">
                <a:ln w="6350">
                  <a:noFill/>
                </a:ln>
                <a:solidFill>
                  <a:schemeClr val="bg1"/>
                </a:solidFill>
                <a:latin typeface="OPPOSans R" panose="00020600040101010101" charset="-122"/>
                <a:ea typeface="OPPOSans R" panose="00020600040101010101" charset="-122"/>
                <a:cs typeface="OPPOSans R" panose="00020600040101010101" charset="-122"/>
              </a:rPr>
              <a:t>04</a:t>
            </a:r>
            <a:endParaRPr kumimoji="1" lang="zh-CN" altLang="en-US"/>
          </a:p>
        </p:txBody>
      </p:sp>
      <p:sp>
        <p:nvSpPr>
          <p:cNvPr id="13" name="标题 1"/>
          <p:cNvSpPr txBox="1"/>
          <p:nvPr/>
        </p:nvSpPr>
        <p:spPr>
          <a:xfrm>
            <a:off x="7319370" y="3640074"/>
            <a:ext cx="3600000" cy="1080000"/>
          </a:xfrm>
          <a:prstGeom prst="round1Rect">
            <a:avLst/>
          </a:prstGeom>
          <a:solidFill>
            <a:schemeClr val="bg1"/>
          </a:solidFill>
          <a:ln w="12700" cap="flat">
            <a:noFill/>
            <a:miter/>
          </a:ln>
          <a:effectLst>
            <a:outerShdw blurRad="317500" dist="190500" dir="2700000" algn="tl" rotWithShape="0">
              <a:schemeClr val="accent2">
                <a:lumMod val="75000"/>
                <a:alpha val="15000"/>
              </a:schemeClr>
            </a:outerShdw>
          </a:effectLst>
        </p:spPr>
        <p:txBody>
          <a:bodyPr vert="horz" wrap="square" lIns="91440" tIns="45720" rIns="91440" bIns="45720" rtlCol="0" anchor="ctr"/>
          <a:lstStyle/>
          <a:p>
            <a:pPr algn="ctr"/>
            <a:endParaRPr kumimoji="1" lang="zh-CN" altLang="en-US"/>
          </a:p>
        </p:txBody>
      </p:sp>
      <p:sp>
        <p:nvSpPr>
          <p:cNvPr id="14" name="标题 1"/>
          <p:cNvSpPr txBox="1"/>
          <p:nvPr/>
        </p:nvSpPr>
        <p:spPr>
          <a:xfrm>
            <a:off x="7571370" y="3820074"/>
            <a:ext cx="3096000" cy="720000"/>
          </a:xfrm>
          <a:prstGeom prst="rect">
            <a:avLst/>
          </a:prstGeom>
          <a:noFill/>
          <a:ln>
            <a:noFill/>
          </a:ln>
        </p:spPr>
        <p:txBody>
          <a:bodyPr vert="horz" wrap="square" lIns="0" tIns="0" rIns="0" bIns="0" rtlCol="0" anchor="t"/>
          <a:lstStyle/>
          <a:p>
            <a:pPr algn="l"/>
            <a:r>
              <a:rPr kumimoji="1" lang="en-US" altLang="zh-CN" sz="1800">
                <a:ln w="12700">
                  <a:noFill/>
                </a:ln>
                <a:solidFill>
                  <a:schemeClr val="tx1">
                    <a:lumMod val="85000"/>
                    <a:lumOff val="15000"/>
                  </a:schemeClr>
                </a:solidFill>
                <a:latin typeface="OPPOSans H" panose="00020600040101010101" charset="-122"/>
                <a:ea typeface="OPPOSans H" panose="00020600040101010101" charset="-122"/>
                <a:cs typeface="OPPOSans H" panose="00020600040101010101" charset="-122"/>
              </a:rPr>
              <a:t>Ilie Ioan-Calin</a:t>
            </a:r>
            <a:endParaRPr kumimoji="1" lang="zh-CN" altLang="en-US"/>
          </a:p>
        </p:txBody>
      </p:sp>
      <p:sp>
        <p:nvSpPr>
          <p:cNvPr id="15" name="标题 1"/>
          <p:cNvSpPr txBox="1"/>
          <p:nvPr/>
        </p:nvSpPr>
        <p:spPr>
          <a:xfrm>
            <a:off x="3128099" y="5335700"/>
            <a:ext cx="3096000" cy="720000"/>
          </a:xfrm>
          <a:prstGeom prst="rect">
            <a:avLst/>
          </a:prstGeom>
          <a:noFill/>
          <a:ln>
            <a:noFill/>
          </a:ln>
        </p:spPr>
        <p:txBody>
          <a:bodyPr vert="horz" wrap="square" lIns="0" tIns="0" rIns="0" bIns="0" rtlCol="0" anchor="t"/>
          <a:lstStyle/>
          <a:p>
            <a:pPr algn="l"/>
            <a:endParaRPr kumimoji="1" lang="zh-CN" altLang="en-US"/>
          </a:p>
        </p:txBody>
      </p:sp>
      <p:sp>
        <p:nvSpPr>
          <p:cNvPr id="16" name="标题 1"/>
          <p:cNvSpPr txBox="1"/>
          <p:nvPr/>
        </p:nvSpPr>
        <p:spPr>
          <a:xfrm>
            <a:off x="8170900" y="5335700"/>
            <a:ext cx="3096000" cy="720000"/>
          </a:xfrm>
          <a:prstGeom prst="rect">
            <a:avLst/>
          </a:prstGeom>
          <a:noFill/>
          <a:ln>
            <a:noFill/>
          </a:ln>
        </p:spPr>
        <p:txBody>
          <a:bodyPr vert="horz" wrap="square" lIns="0" tIns="0" rIns="0" bIns="0" rtlCol="0" anchor="t"/>
          <a:lstStyle/>
          <a:p>
            <a:pPr algn="l"/>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20996382">
            <a:off x="3885300" y="2674925"/>
            <a:ext cx="9353292" cy="4159908"/>
          </a:xfrm>
          <a:custGeom>
            <a:avLst/>
            <a:gdLst>
              <a:gd name="connsiteX0" fmla="*/ 8703548 w 10758358"/>
              <a:gd name="connsiteY0" fmla="*/ 795199 h 6858000"/>
              <a:gd name="connsiteX1" fmla="*/ 8652268 w 10758358"/>
              <a:gd name="connsiteY1" fmla="*/ 804004 h 6858000"/>
              <a:gd name="connsiteX2" fmla="*/ 8588558 w 10758358"/>
              <a:gd name="connsiteY2" fmla="*/ 830939 h 6858000"/>
              <a:gd name="connsiteX3" fmla="*/ 8665736 w 10758358"/>
              <a:gd name="connsiteY3" fmla="*/ 703517 h 6858000"/>
              <a:gd name="connsiteX4" fmla="*/ 8672470 w 10758358"/>
              <a:gd name="connsiteY4" fmla="*/ 706625 h 6858000"/>
              <a:gd name="connsiteX5" fmla="*/ 8666254 w 10758358"/>
              <a:gd name="connsiteY5" fmla="*/ 757905 h 6858000"/>
              <a:gd name="connsiteX6" fmla="*/ 8680757 w 10758358"/>
              <a:gd name="connsiteY6" fmla="*/ 761530 h 6858000"/>
              <a:gd name="connsiteX7" fmla="*/ 8698886 w 10758358"/>
              <a:gd name="connsiteY7" fmla="*/ 692122 h 6858000"/>
              <a:gd name="connsiteX8" fmla="*/ 8742914 w 10758358"/>
              <a:gd name="connsiteY8" fmla="*/ 678136 h 6858000"/>
              <a:gd name="connsiteX9" fmla="*/ 8715980 w 10758358"/>
              <a:gd name="connsiteY9" fmla="*/ 712841 h 6858000"/>
              <a:gd name="connsiteX10" fmla="*/ 8978593 w 10758358"/>
              <a:gd name="connsiteY10" fmla="*/ 584383 h 6858000"/>
              <a:gd name="connsiteX11" fmla="*/ 8986363 w 10758358"/>
              <a:gd name="connsiteY11" fmla="*/ 598368 h 6858000"/>
              <a:gd name="connsiteX12" fmla="*/ 8935602 w 10758358"/>
              <a:gd name="connsiteY12" fmla="*/ 633590 h 6858000"/>
              <a:gd name="connsiteX13" fmla="*/ 9039715 w 10758358"/>
              <a:gd name="connsiteY13" fmla="*/ 608210 h 6858000"/>
              <a:gd name="connsiteX14" fmla="*/ 9027801 w 10758358"/>
              <a:gd name="connsiteY14" fmla="*/ 643432 h 6858000"/>
              <a:gd name="connsiteX15" fmla="*/ 9531792 w 10758358"/>
              <a:gd name="connsiteY15" fmla="*/ 446083 h 6858000"/>
              <a:gd name="connsiteX16" fmla="*/ 9536971 w 10758358"/>
              <a:gd name="connsiteY16" fmla="*/ 458514 h 6858000"/>
              <a:gd name="connsiteX17" fmla="*/ 9466527 w 10758358"/>
              <a:gd name="connsiteY17" fmla="*/ 487521 h 6858000"/>
              <a:gd name="connsiteX18" fmla="*/ 9469634 w 10758358"/>
              <a:gd name="connsiteY18" fmla="*/ 497881 h 6858000"/>
              <a:gd name="connsiteX19" fmla="*/ 9656624 w 10758358"/>
              <a:gd name="connsiteY19" fmla="*/ 445565 h 6858000"/>
              <a:gd name="connsiteX20" fmla="*/ 9863814 w 10758358"/>
              <a:gd name="connsiteY20" fmla="*/ 370459 h 6858000"/>
              <a:gd name="connsiteX21" fmla="*/ 10088098 w 10758358"/>
              <a:gd name="connsiteY21" fmla="*/ 251842 h 6858000"/>
              <a:gd name="connsiteX22" fmla="*/ 10185477 w 10758358"/>
              <a:gd name="connsiteY22" fmla="*/ 206778 h 6858000"/>
              <a:gd name="connsiteX23" fmla="*/ 10164758 w 10758358"/>
              <a:gd name="connsiteY23" fmla="*/ 238893 h 6858000"/>
              <a:gd name="connsiteX24" fmla="*/ 10241936 w 10758358"/>
              <a:gd name="connsiteY24" fmla="*/ 220764 h 6858000"/>
              <a:gd name="connsiteX25" fmla="*/ 10308755 w 10758358"/>
              <a:gd name="connsiteY25" fmla="*/ 173110 h 6858000"/>
              <a:gd name="connsiteX26" fmla="*/ 10381790 w 10758358"/>
              <a:gd name="connsiteY26" fmla="*/ 144621 h 6858000"/>
              <a:gd name="connsiteX27" fmla="*/ 10431515 w 10758358"/>
              <a:gd name="connsiteY27" fmla="*/ 102147 h 6858000"/>
              <a:gd name="connsiteX28" fmla="*/ 10465184 w 10758358"/>
              <a:gd name="connsiteY28" fmla="*/ 71069 h 6858000"/>
              <a:gd name="connsiteX29" fmla="*/ 10466220 w 10758358"/>
              <a:gd name="connsiteY29" fmla="*/ 23415 h 6858000"/>
              <a:gd name="connsiteX30" fmla="*/ 10501442 w 10758358"/>
              <a:gd name="connsiteY30" fmla="*/ 64853 h 6858000"/>
              <a:gd name="connsiteX31" fmla="*/ 10517499 w 10758358"/>
              <a:gd name="connsiteY31" fmla="*/ 30148 h 6858000"/>
              <a:gd name="connsiteX32" fmla="*/ 10592606 w 10758358"/>
              <a:gd name="connsiteY32" fmla="*/ 25487 h 6858000"/>
              <a:gd name="connsiteX33" fmla="*/ 10614879 w 10758358"/>
              <a:gd name="connsiteY33" fmla="*/ 47242 h 6858000"/>
              <a:gd name="connsiteX34" fmla="*/ 10732978 w 10758358"/>
              <a:gd name="connsiteY34" fmla="*/ 139959 h 6858000"/>
              <a:gd name="connsiteX35" fmla="*/ 10760431 w 10758358"/>
              <a:gd name="connsiteY35" fmla="*/ 148247 h 6858000"/>
              <a:gd name="connsiteX36" fmla="*/ 10760431 w 10758358"/>
              <a:gd name="connsiteY36" fmla="*/ 510312 h 6858000"/>
              <a:gd name="connsiteX37" fmla="*/ 10689467 w 10758358"/>
              <a:gd name="connsiteY37" fmla="*/ 517046 h 6858000"/>
              <a:gd name="connsiteX38" fmla="*/ 10689467 w 10758358"/>
              <a:gd name="connsiteY38" fmla="*/ 479234 h 6858000"/>
              <a:gd name="connsiteX39" fmla="*/ 10648029 w 10758358"/>
              <a:gd name="connsiteY39" fmla="*/ 542427 h 6858000"/>
              <a:gd name="connsiteX40" fmla="*/ 10611771 w 10758358"/>
              <a:gd name="connsiteY40" fmla="*/ 514974 h 6858000"/>
              <a:gd name="connsiteX41" fmla="*/ 10599340 w 10758358"/>
              <a:gd name="connsiteY41" fmla="*/ 527405 h 6858000"/>
              <a:gd name="connsiteX42" fmla="*/ 10657871 w 10758358"/>
              <a:gd name="connsiteY42" fmla="*/ 596296 h 6858000"/>
              <a:gd name="connsiteX43" fmla="*/ 10714849 w 10758358"/>
              <a:gd name="connsiteY43" fmla="*/ 572987 h 6858000"/>
              <a:gd name="connsiteX44" fmla="*/ 10673928 w 10758358"/>
              <a:gd name="connsiteY44" fmla="*/ 665187 h 6858000"/>
              <a:gd name="connsiteX45" fmla="*/ 10674446 w 10758358"/>
              <a:gd name="connsiteY45" fmla="*/ 711805 h 6858000"/>
              <a:gd name="connsiteX46" fmla="*/ 10660978 w 10758358"/>
              <a:gd name="connsiteY46" fmla="*/ 793127 h 6858000"/>
              <a:gd name="connsiteX47" fmla="*/ 10625238 w 10758358"/>
              <a:gd name="connsiteY47" fmla="*/ 802968 h 6858000"/>
              <a:gd name="connsiteX48" fmla="*/ 10535628 w 10758358"/>
              <a:gd name="connsiteY48" fmla="*/ 852176 h 6858000"/>
              <a:gd name="connsiteX49" fmla="*/ 10539255 w 10758358"/>
              <a:gd name="connsiteY49" fmla="*/ 867197 h 6858000"/>
              <a:gd name="connsiteX50" fmla="*/ 10642849 w 10758358"/>
              <a:gd name="connsiteY50" fmla="*/ 891542 h 6858000"/>
              <a:gd name="connsiteX51" fmla="*/ 10714330 w 10758358"/>
              <a:gd name="connsiteY51" fmla="*/ 877039 h 6858000"/>
              <a:gd name="connsiteX52" fmla="*/ 10693611 w 10758358"/>
              <a:gd name="connsiteY52" fmla="*/ 828867 h 6858000"/>
              <a:gd name="connsiteX53" fmla="*/ 10760431 w 10758358"/>
              <a:gd name="connsiteY53" fmla="*/ 799343 h 6858000"/>
              <a:gd name="connsiteX54" fmla="*/ 10760431 w 10758358"/>
              <a:gd name="connsiteY54" fmla="*/ 1736361 h 6858000"/>
              <a:gd name="connsiteX55" fmla="*/ 10566707 w 10758358"/>
              <a:gd name="connsiteY55" fmla="*/ 1862229 h 6858000"/>
              <a:gd name="connsiteX56" fmla="*/ 10574477 w 10758358"/>
              <a:gd name="connsiteY56" fmla="*/ 1875178 h 6858000"/>
              <a:gd name="connsiteX57" fmla="*/ 10760431 w 10758358"/>
              <a:gd name="connsiteY57" fmla="*/ 1832704 h 6858000"/>
              <a:gd name="connsiteX58" fmla="*/ 10760431 w 10758358"/>
              <a:gd name="connsiteY58" fmla="*/ 4835928 h 6858000"/>
              <a:gd name="connsiteX59" fmla="*/ 10462594 w 10758358"/>
              <a:gd name="connsiteY59" fmla="*/ 5000645 h 6858000"/>
              <a:gd name="connsiteX60" fmla="*/ 10524751 w 10758358"/>
              <a:gd name="connsiteY60" fmla="*/ 5024990 h 6858000"/>
              <a:gd name="connsiteX61" fmla="*/ 10659425 w 10758358"/>
              <a:gd name="connsiteY61" fmla="*/ 4960243 h 6858000"/>
              <a:gd name="connsiteX62" fmla="*/ 10760431 w 10758358"/>
              <a:gd name="connsiteY62" fmla="*/ 4900157 h 6858000"/>
              <a:gd name="connsiteX63" fmla="*/ 10760431 w 10758358"/>
              <a:gd name="connsiteY63" fmla="*/ 5635165 h 6858000"/>
              <a:gd name="connsiteX64" fmla="*/ 10728834 w 10758358"/>
              <a:gd name="connsiteY64" fmla="*/ 5657956 h 6858000"/>
              <a:gd name="connsiteX65" fmla="*/ 10675482 w 10758358"/>
              <a:gd name="connsiteY65" fmla="*/ 5704574 h 6858000"/>
              <a:gd name="connsiteX66" fmla="*/ 10501442 w 10758358"/>
              <a:gd name="connsiteY66" fmla="*/ 5787450 h 6858000"/>
              <a:gd name="connsiteX67" fmla="*/ 10317043 w 10758358"/>
              <a:gd name="connsiteY67" fmla="*/ 5879132 h 6858000"/>
              <a:gd name="connsiteX68" fmla="*/ 10162168 w 10758358"/>
              <a:gd name="connsiteY68" fmla="*/ 5945433 h 6858000"/>
              <a:gd name="connsiteX69" fmla="*/ 10085508 w 10758358"/>
              <a:gd name="connsiteY69" fmla="*/ 5988425 h 6858000"/>
              <a:gd name="connsiteX70" fmla="*/ 9777830 w 10758358"/>
              <a:gd name="connsiteY70" fmla="*/ 6117919 h 6858000"/>
              <a:gd name="connsiteX71" fmla="*/ 9564942 w 10758358"/>
              <a:gd name="connsiteY71" fmla="*/ 6212708 h 6858000"/>
              <a:gd name="connsiteX72" fmla="*/ 9197697 w 10758358"/>
              <a:gd name="connsiteY72" fmla="*/ 6347900 h 6858000"/>
              <a:gd name="connsiteX73" fmla="*/ 8460099 w 10758358"/>
              <a:gd name="connsiteY73" fmla="*/ 6569594 h 6858000"/>
              <a:gd name="connsiteX74" fmla="*/ 8127559 w 10758358"/>
              <a:gd name="connsiteY74" fmla="*/ 6647808 h 6858000"/>
              <a:gd name="connsiteX75" fmla="*/ 7865463 w 10758358"/>
              <a:gd name="connsiteY75" fmla="*/ 6726022 h 6858000"/>
              <a:gd name="connsiteX76" fmla="*/ 7827133 w 10758358"/>
              <a:gd name="connsiteY76" fmla="*/ 6733792 h 6858000"/>
              <a:gd name="connsiteX77" fmla="*/ 7821954 w 10758358"/>
              <a:gd name="connsiteY77" fmla="*/ 6715663 h 6858000"/>
              <a:gd name="connsiteX78" fmla="*/ 7877377 w 10758358"/>
              <a:gd name="connsiteY78" fmla="*/ 6699606 h 6858000"/>
              <a:gd name="connsiteX79" fmla="*/ 7982008 w 10758358"/>
              <a:gd name="connsiteY79" fmla="*/ 6666973 h 6858000"/>
              <a:gd name="connsiteX80" fmla="*/ 8210436 w 10758358"/>
              <a:gd name="connsiteY80" fmla="*/ 6606370 h 6858000"/>
              <a:gd name="connsiteX81" fmla="*/ 8478746 w 10758358"/>
              <a:gd name="connsiteY81" fmla="*/ 6529709 h 6858000"/>
              <a:gd name="connsiteX82" fmla="*/ 8798856 w 10758358"/>
              <a:gd name="connsiteY82" fmla="*/ 6439581 h 6858000"/>
              <a:gd name="connsiteX83" fmla="*/ 9158331 w 10758358"/>
              <a:gd name="connsiteY83" fmla="*/ 6314749 h 6858000"/>
              <a:gd name="connsiteX84" fmla="*/ 9390384 w 10758358"/>
              <a:gd name="connsiteY84" fmla="*/ 6210636 h 6858000"/>
              <a:gd name="connsiteX85" fmla="*/ 9457203 w 10758358"/>
              <a:gd name="connsiteY85" fmla="*/ 6182148 h 6858000"/>
              <a:gd name="connsiteX86" fmla="*/ 6331737 w 10758358"/>
              <a:gd name="connsiteY86" fmla="*/ 6821330 h 6858000"/>
              <a:gd name="connsiteX87" fmla="*/ 6352974 w 10758358"/>
              <a:gd name="connsiteY87" fmla="*/ 6854998 h 6858000"/>
              <a:gd name="connsiteX88" fmla="*/ 6309464 w 10758358"/>
              <a:gd name="connsiteY88" fmla="*/ 6860178 h 6858000"/>
              <a:gd name="connsiteX89" fmla="*/ 6140086 w 10758358"/>
              <a:gd name="connsiteY89" fmla="*/ 6823402 h 6858000"/>
              <a:gd name="connsiteX90" fmla="*/ 6258185 w 10758358"/>
              <a:gd name="connsiteY90" fmla="*/ 6807344 h 6858000"/>
              <a:gd name="connsiteX91" fmla="*/ 6654436 w 10758358"/>
              <a:gd name="connsiteY91" fmla="*/ 6757101 h 6858000"/>
              <a:gd name="connsiteX92" fmla="*/ 6895295 w 10758358"/>
              <a:gd name="connsiteY92" fmla="*/ 6724987 h 6858000"/>
              <a:gd name="connsiteX93" fmla="*/ 6892705 w 10758358"/>
              <a:gd name="connsiteY93" fmla="*/ 6709447 h 6858000"/>
              <a:gd name="connsiteX94" fmla="*/ 6762693 w 10758358"/>
              <a:gd name="connsiteY94" fmla="*/ 6726022 h 6858000"/>
              <a:gd name="connsiteX95" fmla="*/ 6620768 w 10758358"/>
              <a:gd name="connsiteY95" fmla="*/ 6720325 h 6858000"/>
              <a:gd name="connsiteX96" fmla="*/ 6655472 w 10758358"/>
              <a:gd name="connsiteY96" fmla="*/ 6758137 h 6858000"/>
              <a:gd name="connsiteX97" fmla="*/ 6375247 w 10758358"/>
              <a:gd name="connsiteY97" fmla="*/ 6755547 h 6858000"/>
              <a:gd name="connsiteX98" fmla="*/ 6330701 w 10758358"/>
              <a:gd name="connsiteY98" fmla="*/ 6769015 h 6858000"/>
              <a:gd name="connsiteX99" fmla="*/ 6230732 w 10758358"/>
              <a:gd name="connsiteY99" fmla="*/ 6762281 h 6858000"/>
              <a:gd name="connsiteX100" fmla="*/ 6191365 w 10758358"/>
              <a:gd name="connsiteY100" fmla="*/ 6740007 h 6858000"/>
              <a:gd name="connsiteX101" fmla="*/ 6470037 w 10758358"/>
              <a:gd name="connsiteY101" fmla="*/ 6704785 h 6858000"/>
              <a:gd name="connsiteX102" fmla="*/ 6474180 w 10758358"/>
              <a:gd name="connsiteY102" fmla="*/ 6671635 h 6858000"/>
              <a:gd name="connsiteX103" fmla="*/ 6521316 w 10758358"/>
              <a:gd name="connsiteY103" fmla="*/ 6673707 h 6858000"/>
              <a:gd name="connsiteX104" fmla="*/ 6546179 w 10758358"/>
              <a:gd name="connsiteY104" fmla="*/ 6689246 h 6858000"/>
              <a:gd name="connsiteX105" fmla="*/ 6704162 w 10758358"/>
              <a:gd name="connsiteY105" fmla="*/ 6657131 h 6858000"/>
              <a:gd name="connsiteX106" fmla="*/ 6724881 w 10758358"/>
              <a:gd name="connsiteY106" fmla="*/ 6629161 h 6858000"/>
              <a:gd name="connsiteX107" fmla="*/ 6826404 w 10758358"/>
              <a:gd name="connsiteY107" fmla="*/ 6636931 h 6858000"/>
              <a:gd name="connsiteX108" fmla="*/ 6897885 w 10758358"/>
              <a:gd name="connsiteY108" fmla="*/ 6617247 h 6858000"/>
              <a:gd name="connsiteX109" fmla="*/ 6881309 w 10758358"/>
              <a:gd name="connsiteY109" fmla="*/ 6607406 h 6858000"/>
              <a:gd name="connsiteX110" fmla="*/ 7147549 w 10758358"/>
              <a:gd name="connsiteY110" fmla="*/ 6515206 h 6858000"/>
              <a:gd name="connsiteX111" fmla="*/ 7152729 w 10758358"/>
              <a:gd name="connsiteY111" fmla="*/ 6529709 h 6858000"/>
              <a:gd name="connsiteX112" fmla="*/ 7878931 w 10758358"/>
              <a:gd name="connsiteY112" fmla="*/ 6351525 h 6858000"/>
              <a:gd name="connsiteX113" fmla="*/ 7880485 w 10758358"/>
              <a:gd name="connsiteY113" fmla="*/ 6334433 h 6858000"/>
              <a:gd name="connsiteX114" fmla="*/ 7835421 w 10758358"/>
              <a:gd name="connsiteY114" fmla="*/ 6328735 h 6858000"/>
              <a:gd name="connsiteX115" fmla="*/ 7657237 w 10758358"/>
              <a:gd name="connsiteY115" fmla="*/ 6386230 h 6858000"/>
              <a:gd name="connsiteX116" fmla="*/ 7429328 w 10758358"/>
              <a:gd name="connsiteY116" fmla="*/ 6424561 h 6858000"/>
              <a:gd name="connsiteX117" fmla="*/ 7147031 w 10758358"/>
              <a:gd name="connsiteY117" fmla="*/ 6470142 h 6858000"/>
              <a:gd name="connsiteX118" fmla="*/ 6893741 w 10758358"/>
              <a:gd name="connsiteY118" fmla="*/ 6509508 h 6858000"/>
              <a:gd name="connsiteX119" fmla="*/ 6821742 w 10758358"/>
              <a:gd name="connsiteY119" fmla="*/ 6522976 h 6858000"/>
              <a:gd name="connsiteX120" fmla="*/ 6797397 w 10758358"/>
              <a:gd name="connsiteY120" fmla="*/ 6510544 h 6858000"/>
              <a:gd name="connsiteX121" fmla="*/ 6954862 w 10758358"/>
              <a:gd name="connsiteY121" fmla="*/ 6459265 h 6858000"/>
              <a:gd name="connsiteX122" fmla="*/ 7002516 w 10758358"/>
              <a:gd name="connsiteY122" fmla="*/ 6410057 h 6858000"/>
              <a:gd name="connsiteX123" fmla="*/ 7053277 w 10758358"/>
              <a:gd name="connsiteY123" fmla="*/ 6375353 h 6858000"/>
              <a:gd name="connsiteX124" fmla="*/ 7008732 w 10758358"/>
              <a:gd name="connsiteY124" fmla="*/ 6353080 h 6858000"/>
              <a:gd name="connsiteX125" fmla="*/ 7000962 w 10758358"/>
              <a:gd name="connsiteY125" fmla="*/ 6357224 h 6858000"/>
              <a:gd name="connsiteX126" fmla="*/ 6835728 w 10758358"/>
              <a:gd name="connsiteY126" fmla="*/ 6351525 h 6858000"/>
              <a:gd name="connsiteX127" fmla="*/ 6762693 w 10758358"/>
              <a:gd name="connsiteY127" fmla="*/ 6370173 h 6858000"/>
              <a:gd name="connsiteX128" fmla="*/ 6470037 w 10758358"/>
              <a:gd name="connsiteY128" fmla="*/ 6420417 h 6858000"/>
              <a:gd name="connsiteX129" fmla="*/ 6367477 w 10758358"/>
              <a:gd name="connsiteY129" fmla="*/ 6435438 h 6858000"/>
              <a:gd name="connsiteX130" fmla="*/ 6299623 w 10758358"/>
              <a:gd name="connsiteY130" fmla="*/ 6385712 h 6858000"/>
              <a:gd name="connsiteX131" fmla="*/ 6261292 w 10758358"/>
              <a:gd name="connsiteY131" fmla="*/ 6447351 h 6858000"/>
              <a:gd name="connsiteX132" fmla="*/ 5941701 w 10758358"/>
              <a:gd name="connsiteY132" fmla="*/ 6484128 h 6858000"/>
              <a:gd name="connsiteX133" fmla="*/ 5976406 w 10758358"/>
              <a:gd name="connsiteY133" fmla="*/ 6462890 h 6858000"/>
              <a:gd name="connsiteX134" fmla="*/ 5925126 w 10758358"/>
              <a:gd name="connsiteY134" fmla="*/ 6432848 h 6858000"/>
              <a:gd name="connsiteX135" fmla="*/ 5977960 w 10758358"/>
              <a:gd name="connsiteY135" fmla="*/ 6407985 h 6858000"/>
              <a:gd name="connsiteX136" fmla="*/ 6018361 w 10758358"/>
              <a:gd name="connsiteY136" fmla="*/ 6413165 h 6858000"/>
              <a:gd name="connsiteX137" fmla="*/ 6164431 w 10758358"/>
              <a:gd name="connsiteY137" fmla="*/ 6392964 h 6858000"/>
              <a:gd name="connsiteX138" fmla="*/ 6191883 w 10758358"/>
              <a:gd name="connsiteY138" fmla="*/ 6387266 h 6858000"/>
              <a:gd name="connsiteX139" fmla="*/ 6213120 w 10758358"/>
              <a:gd name="connsiteY139" fmla="*/ 6384676 h 6858000"/>
              <a:gd name="connsiteX140" fmla="*/ 6374211 w 10758358"/>
              <a:gd name="connsiteY140" fmla="*/ 6332361 h 6858000"/>
              <a:gd name="connsiteX141" fmla="*/ 6374211 w 10758358"/>
              <a:gd name="connsiteY141" fmla="*/ 6390892 h 6858000"/>
              <a:gd name="connsiteX142" fmla="*/ 6460195 w 10758358"/>
              <a:gd name="connsiteY142" fmla="*/ 6333915 h 6858000"/>
              <a:gd name="connsiteX143" fmla="*/ 6531158 w 10758358"/>
              <a:gd name="connsiteY143" fmla="*/ 6331325 h 6858000"/>
              <a:gd name="connsiteX144" fmla="*/ 6614552 w 10758358"/>
              <a:gd name="connsiteY144" fmla="*/ 6301800 h 6858000"/>
              <a:gd name="connsiteX145" fmla="*/ 6659098 w 10758358"/>
              <a:gd name="connsiteY145" fmla="*/ 6363439 h 6858000"/>
              <a:gd name="connsiteX146" fmla="*/ 6743528 w 10758358"/>
              <a:gd name="connsiteY146" fmla="*/ 6315786 h 6858000"/>
              <a:gd name="connsiteX147" fmla="*/ 6914460 w 10758358"/>
              <a:gd name="connsiteY147" fmla="*/ 6298174 h 6858000"/>
              <a:gd name="connsiteX148" fmla="*/ 6983869 w 10758358"/>
              <a:gd name="connsiteY148" fmla="*/ 6256218 h 6858000"/>
              <a:gd name="connsiteX149" fmla="*/ 7008732 w 10758358"/>
              <a:gd name="connsiteY149" fmla="*/ 6240161 h 6858000"/>
              <a:gd name="connsiteX150" fmla="*/ 7112327 w 10758358"/>
              <a:gd name="connsiteY150" fmla="*/ 6223068 h 6858000"/>
              <a:gd name="connsiteX151" fmla="*/ 7135117 w 10758358"/>
              <a:gd name="connsiteY151" fmla="*/ 6245859 h 6858000"/>
              <a:gd name="connsiteX152" fmla="*/ 7379602 w 10758358"/>
              <a:gd name="connsiteY152" fmla="*/ 6189399 h 6858000"/>
              <a:gd name="connsiteX153" fmla="*/ 7444867 w 10758358"/>
              <a:gd name="connsiteY153" fmla="*/ 6165573 h 6858000"/>
              <a:gd name="connsiteX154" fmla="*/ 7623051 w 10758358"/>
              <a:gd name="connsiteY154" fmla="*/ 6099789 h 6858000"/>
              <a:gd name="connsiteX155" fmla="*/ 7711107 w 10758358"/>
              <a:gd name="connsiteY155" fmla="*/ 6073891 h 6858000"/>
              <a:gd name="connsiteX156" fmla="*/ 8061776 w 10758358"/>
              <a:gd name="connsiteY156" fmla="*/ 5994122 h 6858000"/>
              <a:gd name="connsiteX157" fmla="*/ 8466833 w 10758358"/>
              <a:gd name="connsiteY157" fmla="*/ 5866700 h 6858000"/>
              <a:gd name="connsiteX158" fmla="*/ 8637765 w 10758358"/>
              <a:gd name="connsiteY158" fmla="*/ 5816457 h 6858000"/>
              <a:gd name="connsiteX159" fmla="*/ 8669362 w 10758358"/>
              <a:gd name="connsiteY159" fmla="*/ 5794701 h 6858000"/>
              <a:gd name="connsiteX160" fmla="*/ 8522257 w 10758358"/>
              <a:gd name="connsiteY160" fmla="*/ 5837176 h 6858000"/>
              <a:gd name="connsiteX161" fmla="*/ 8297455 w 10758358"/>
              <a:gd name="connsiteY161" fmla="*/ 5900369 h 6858000"/>
              <a:gd name="connsiteX162" fmla="*/ 7835421 w 10758358"/>
              <a:gd name="connsiteY162" fmla="*/ 6007590 h 6858000"/>
              <a:gd name="connsiteX163" fmla="*/ 7670704 w 10758358"/>
              <a:gd name="connsiteY163" fmla="*/ 6031417 h 6858000"/>
              <a:gd name="connsiteX164" fmla="*/ 7371315 w 10758358"/>
              <a:gd name="connsiteY164" fmla="*/ 6101861 h 6858000"/>
              <a:gd name="connsiteX165" fmla="*/ 6980243 w 10758358"/>
              <a:gd name="connsiteY165" fmla="*/ 6146407 h 6858000"/>
              <a:gd name="connsiteX166" fmla="*/ 6633717 w 10758358"/>
              <a:gd name="connsiteY166" fmla="*/ 6181112 h 6858000"/>
              <a:gd name="connsiteX167" fmla="*/ 6471072 w 10758358"/>
              <a:gd name="connsiteY167" fmla="*/ 6187845 h 6858000"/>
              <a:gd name="connsiteX168" fmla="*/ 6373693 w 10758358"/>
              <a:gd name="connsiteY168" fmla="*/ 6215298 h 6858000"/>
              <a:gd name="connsiteX169" fmla="*/ 6354010 w 10758358"/>
              <a:gd name="connsiteY169" fmla="*/ 6219442 h 6858000"/>
              <a:gd name="connsiteX170" fmla="*/ 6005930 w 10758358"/>
              <a:gd name="connsiteY170" fmla="*/ 6229801 h 6858000"/>
              <a:gd name="connsiteX171" fmla="*/ 5710684 w 10758358"/>
              <a:gd name="connsiteY171" fmla="*/ 6251557 h 6858000"/>
              <a:gd name="connsiteX172" fmla="*/ 5528356 w 10758358"/>
              <a:gd name="connsiteY172" fmla="*/ 6260880 h 6858000"/>
              <a:gd name="connsiteX173" fmla="*/ 5448588 w 10758358"/>
              <a:gd name="connsiteY173" fmla="*/ 6294548 h 6858000"/>
              <a:gd name="connsiteX174" fmla="*/ 5398345 w 10758358"/>
              <a:gd name="connsiteY174" fmla="*/ 6314749 h 6858000"/>
              <a:gd name="connsiteX175" fmla="*/ 5423207 w 10758358"/>
              <a:gd name="connsiteY175" fmla="*/ 6277973 h 6858000"/>
              <a:gd name="connsiteX176" fmla="*/ 5035762 w 10758358"/>
              <a:gd name="connsiteY176" fmla="*/ 6308534 h 6858000"/>
              <a:gd name="connsiteX177" fmla="*/ 4858614 w 10758358"/>
              <a:gd name="connsiteY177" fmla="*/ 6315267 h 6858000"/>
              <a:gd name="connsiteX178" fmla="*/ 4879851 w 10758358"/>
              <a:gd name="connsiteY178" fmla="*/ 6285743 h 6858000"/>
              <a:gd name="connsiteX179" fmla="*/ 4717724 w 10758358"/>
              <a:gd name="connsiteY179" fmla="*/ 6300764 h 6858000"/>
              <a:gd name="connsiteX180" fmla="*/ 4618273 w 10758358"/>
              <a:gd name="connsiteY180" fmla="*/ 6300764 h 6858000"/>
              <a:gd name="connsiteX181" fmla="*/ 4534879 w 10758358"/>
              <a:gd name="connsiteY181" fmla="*/ 6329771 h 6858000"/>
              <a:gd name="connsiteX182" fmla="*/ 4539540 w 10758358"/>
              <a:gd name="connsiteY182" fmla="*/ 6344792 h 6858000"/>
              <a:gd name="connsiteX183" fmla="*/ 4610503 w 10758358"/>
              <a:gd name="connsiteY183" fmla="*/ 6365511 h 6858000"/>
              <a:gd name="connsiteX184" fmla="*/ 4484635 w 10758358"/>
              <a:gd name="connsiteY184" fmla="*/ 6384158 h 6858000"/>
              <a:gd name="connsiteX185" fmla="*/ 4503800 w 10758358"/>
              <a:gd name="connsiteY185" fmla="*/ 6287815 h 6858000"/>
              <a:gd name="connsiteX186" fmla="*/ 4493959 w 10758358"/>
              <a:gd name="connsiteY186" fmla="*/ 6283671 h 6858000"/>
              <a:gd name="connsiteX187" fmla="*/ 4455629 w 10758358"/>
              <a:gd name="connsiteY187" fmla="*/ 6331325 h 6858000"/>
              <a:gd name="connsiteX188" fmla="*/ 4444751 w 10758358"/>
              <a:gd name="connsiteY188" fmla="*/ 6326663 h 6858000"/>
              <a:gd name="connsiteX189" fmla="*/ 4456146 w 10758358"/>
              <a:gd name="connsiteY189" fmla="*/ 6284707 h 6858000"/>
              <a:gd name="connsiteX190" fmla="*/ 3965623 w 10758358"/>
              <a:gd name="connsiteY190" fmla="*/ 6300246 h 6858000"/>
              <a:gd name="connsiteX191" fmla="*/ 3487531 w 10758358"/>
              <a:gd name="connsiteY191" fmla="*/ 6308016 h 6858000"/>
              <a:gd name="connsiteX192" fmla="*/ 3524308 w 10758358"/>
              <a:gd name="connsiteY192" fmla="*/ 6283153 h 6858000"/>
              <a:gd name="connsiteX193" fmla="*/ 3489085 w 10758358"/>
              <a:gd name="connsiteY193" fmla="*/ 6266059 h 6858000"/>
              <a:gd name="connsiteX194" fmla="*/ 3620651 w 10758358"/>
              <a:gd name="connsiteY194" fmla="*/ 6284707 h 6858000"/>
              <a:gd name="connsiteX195" fmla="*/ 3651730 w 10758358"/>
              <a:gd name="connsiteY195" fmla="*/ 6269686 h 6858000"/>
              <a:gd name="connsiteX196" fmla="*/ 3621687 w 10758358"/>
              <a:gd name="connsiteY196" fmla="*/ 6257254 h 6858000"/>
              <a:gd name="connsiteX197" fmla="*/ 3968213 w 10758358"/>
              <a:gd name="connsiteY197" fmla="*/ 6213744 h 6858000"/>
              <a:gd name="connsiteX198" fmla="*/ 4080096 w 10758358"/>
              <a:gd name="connsiteY198" fmla="*/ 6225658 h 6858000"/>
              <a:gd name="connsiteX199" fmla="*/ 4247920 w 10758358"/>
              <a:gd name="connsiteY199" fmla="*/ 6219442 h 6858000"/>
              <a:gd name="connsiteX200" fmla="*/ 4288840 w 10758358"/>
              <a:gd name="connsiteY200" fmla="*/ 6195097 h 6858000"/>
              <a:gd name="connsiteX201" fmla="*/ 4374306 w 10758358"/>
              <a:gd name="connsiteY201" fmla="*/ 6186810 h 6858000"/>
              <a:gd name="connsiteX202" fmla="*/ 4540576 w 10758358"/>
              <a:gd name="connsiteY202" fmla="*/ 6150033 h 6858000"/>
              <a:gd name="connsiteX203" fmla="*/ 4675768 w 10758358"/>
              <a:gd name="connsiteY203" fmla="*/ 6126724 h 6858000"/>
              <a:gd name="connsiteX204" fmla="*/ 4547310 w 10758358"/>
              <a:gd name="connsiteY204" fmla="*/ 6127242 h 6858000"/>
              <a:gd name="connsiteX205" fmla="*/ 4421442 w 10758358"/>
              <a:gd name="connsiteY205" fmla="*/ 6130868 h 6858000"/>
              <a:gd name="connsiteX206" fmla="*/ 4422478 w 10758358"/>
              <a:gd name="connsiteY206" fmla="*/ 6116883 h 6858000"/>
              <a:gd name="connsiteX207" fmla="*/ 4466506 w 10758358"/>
              <a:gd name="connsiteY207" fmla="*/ 6113257 h 6858000"/>
              <a:gd name="connsiteX208" fmla="*/ 4464952 w 10758358"/>
              <a:gd name="connsiteY208" fmla="*/ 6101344 h 6858000"/>
              <a:gd name="connsiteX209" fmla="*/ 3774490 w 10758358"/>
              <a:gd name="connsiteY209" fmla="*/ 6180593 h 6858000"/>
              <a:gd name="connsiteX210" fmla="*/ 3764649 w 10758358"/>
              <a:gd name="connsiteY210" fmla="*/ 6161429 h 6858000"/>
              <a:gd name="connsiteX211" fmla="*/ 3800907 w 10758358"/>
              <a:gd name="connsiteY211" fmla="*/ 6140192 h 6858000"/>
              <a:gd name="connsiteX212" fmla="*/ 3866172 w 10758358"/>
              <a:gd name="connsiteY212" fmla="*/ 6135530 h 6858000"/>
              <a:gd name="connsiteX213" fmla="*/ 3882747 w 10758358"/>
              <a:gd name="connsiteY213" fmla="*/ 6117919 h 6858000"/>
              <a:gd name="connsiteX214" fmla="*/ 3865654 w 10758358"/>
              <a:gd name="connsiteY214" fmla="*/ 6093574 h 6858000"/>
              <a:gd name="connsiteX215" fmla="*/ 3796245 w 10758358"/>
              <a:gd name="connsiteY215" fmla="*/ 6104451 h 6858000"/>
              <a:gd name="connsiteX216" fmla="*/ 3521200 w 10758358"/>
              <a:gd name="connsiteY216" fmla="*/ 6119473 h 6858000"/>
              <a:gd name="connsiteX217" fmla="*/ 3393778 w 10758358"/>
              <a:gd name="connsiteY217" fmla="*/ 6151069 h 6858000"/>
              <a:gd name="connsiteX218" fmla="*/ 3427964 w 10758358"/>
              <a:gd name="connsiteY218" fmla="*/ 6168680 h 6858000"/>
              <a:gd name="connsiteX219" fmla="*/ 3424338 w 10758358"/>
              <a:gd name="connsiteY219" fmla="*/ 6173860 h 6858000"/>
              <a:gd name="connsiteX220" fmla="*/ 3254442 w 10758358"/>
              <a:gd name="connsiteY220" fmla="*/ 6139155 h 6858000"/>
              <a:gd name="connsiteX221" fmla="*/ 3410353 w 10758358"/>
              <a:gd name="connsiteY221" fmla="*/ 6072337 h 6858000"/>
              <a:gd name="connsiteX222" fmla="*/ 3518092 w 10758358"/>
              <a:gd name="connsiteY222" fmla="*/ 6061459 h 6858000"/>
              <a:gd name="connsiteX223" fmla="*/ 3521200 w 10758358"/>
              <a:gd name="connsiteY223" fmla="*/ 6042294 h 6858000"/>
              <a:gd name="connsiteX224" fmla="*/ 3461115 w 10758358"/>
              <a:gd name="connsiteY224" fmla="*/ 6029863 h 6858000"/>
              <a:gd name="connsiteX225" fmla="*/ 3458525 w 10758358"/>
              <a:gd name="connsiteY225" fmla="*/ 6023129 h 6858000"/>
              <a:gd name="connsiteX226" fmla="*/ 3541919 w 10758358"/>
              <a:gd name="connsiteY226" fmla="*/ 6013805 h 6858000"/>
              <a:gd name="connsiteX227" fmla="*/ 3538293 w 10758358"/>
              <a:gd name="connsiteY227" fmla="*/ 5996194 h 6858000"/>
              <a:gd name="connsiteX228" fmla="*/ 3114071 w 10758358"/>
              <a:gd name="connsiteY228" fmla="*/ 6067675 h 6858000"/>
              <a:gd name="connsiteX229" fmla="*/ 3116143 w 10758358"/>
              <a:gd name="connsiteY229" fmla="*/ 6083214 h 6858000"/>
              <a:gd name="connsiteX230" fmla="*/ 3176746 w 10758358"/>
              <a:gd name="connsiteY230" fmla="*/ 6086322 h 6858000"/>
              <a:gd name="connsiteX231" fmla="*/ 3177782 w 10758358"/>
              <a:gd name="connsiteY231" fmla="*/ 6097199 h 6858000"/>
              <a:gd name="connsiteX232" fmla="*/ 3008922 w 10758358"/>
              <a:gd name="connsiteY232" fmla="*/ 6097199 h 6858000"/>
              <a:gd name="connsiteX233" fmla="*/ 3114589 w 10758358"/>
              <a:gd name="connsiteY233" fmla="*/ 6044884 h 6858000"/>
              <a:gd name="connsiteX234" fmla="*/ 2915686 w 10758358"/>
              <a:gd name="connsiteY234" fmla="*/ 6035560 h 6858000"/>
              <a:gd name="connsiteX235" fmla="*/ 2723517 w 10758358"/>
              <a:gd name="connsiteY235" fmla="*/ 6073891 h 6858000"/>
              <a:gd name="connsiteX236" fmla="*/ 2563981 w 10758358"/>
              <a:gd name="connsiteY236" fmla="*/ 6079588 h 6858000"/>
              <a:gd name="connsiteX237" fmla="*/ 2603347 w 10758358"/>
              <a:gd name="connsiteY237" fmla="*/ 6100307 h 6858000"/>
              <a:gd name="connsiteX238" fmla="*/ 2577966 w 10758358"/>
              <a:gd name="connsiteY238" fmla="*/ 6162464 h 6858000"/>
              <a:gd name="connsiteX239" fmla="*/ 2744236 w 10758358"/>
              <a:gd name="connsiteY239" fmla="*/ 6159874 h 6858000"/>
              <a:gd name="connsiteX240" fmla="*/ 2823486 w 10758358"/>
              <a:gd name="connsiteY240" fmla="*/ 6167126 h 6858000"/>
              <a:gd name="connsiteX241" fmla="*/ 2843169 w 10758358"/>
              <a:gd name="connsiteY241" fmla="*/ 6137602 h 6858000"/>
              <a:gd name="connsiteX242" fmla="*/ 2902737 w 10758358"/>
              <a:gd name="connsiteY242" fmla="*/ 6123098 h 6858000"/>
              <a:gd name="connsiteX243" fmla="*/ 2902219 w 10758358"/>
              <a:gd name="connsiteY243" fmla="*/ 6112739 h 6858000"/>
              <a:gd name="connsiteX244" fmla="*/ 2854047 w 10758358"/>
              <a:gd name="connsiteY244" fmla="*/ 6100307 h 6858000"/>
              <a:gd name="connsiteX245" fmla="*/ 2917240 w 10758358"/>
              <a:gd name="connsiteY245" fmla="*/ 6075445 h 6858000"/>
              <a:gd name="connsiteX246" fmla="*/ 2973699 w 10758358"/>
              <a:gd name="connsiteY246" fmla="*/ 6079070 h 6858000"/>
              <a:gd name="connsiteX247" fmla="*/ 2877356 w 10758358"/>
              <a:gd name="connsiteY247" fmla="*/ 6162464 h 6858000"/>
              <a:gd name="connsiteX248" fmla="*/ 2879428 w 10758358"/>
              <a:gd name="connsiteY248" fmla="*/ 6172824 h 6858000"/>
              <a:gd name="connsiteX249" fmla="*/ 3199019 w 10758358"/>
              <a:gd name="connsiteY249" fmla="*/ 6134494 h 6858000"/>
              <a:gd name="connsiteX250" fmla="*/ 3033267 w 10758358"/>
              <a:gd name="connsiteY250" fmla="*/ 6191989 h 6858000"/>
              <a:gd name="connsiteX251" fmla="*/ 2975771 w 10758358"/>
              <a:gd name="connsiteY251" fmla="*/ 6207529 h 6858000"/>
              <a:gd name="connsiteX252" fmla="*/ 3098014 w 10758358"/>
              <a:gd name="connsiteY252" fmla="*/ 6221514 h 6858000"/>
              <a:gd name="connsiteX253" fmla="*/ 3095942 w 10758358"/>
              <a:gd name="connsiteY253" fmla="*/ 6242233 h 6858000"/>
              <a:gd name="connsiteX254" fmla="*/ 3051914 w 10758358"/>
              <a:gd name="connsiteY254" fmla="*/ 6244305 h 6858000"/>
              <a:gd name="connsiteX255" fmla="*/ 2573822 w 10758358"/>
              <a:gd name="connsiteY255" fmla="*/ 6205974 h 6858000"/>
              <a:gd name="connsiteX256" fmla="*/ 2174981 w 10758358"/>
              <a:gd name="connsiteY256" fmla="*/ 6170752 h 6858000"/>
              <a:gd name="connsiteX257" fmla="*/ 2029947 w 10758358"/>
              <a:gd name="connsiteY257" fmla="*/ 6159874 h 6858000"/>
              <a:gd name="connsiteX258" fmla="*/ 1760600 w 10758358"/>
              <a:gd name="connsiteY258" fmla="*/ 6159357 h 6858000"/>
              <a:gd name="connsiteX259" fmla="*/ 1485555 w 10758358"/>
              <a:gd name="connsiteY259" fmla="*/ 6177486 h 6858000"/>
              <a:gd name="connsiteX260" fmla="*/ 1500576 w 10758358"/>
              <a:gd name="connsiteY260" fmla="*/ 6154177 h 6858000"/>
              <a:gd name="connsiteX261" fmla="*/ 1222423 w 10758358"/>
              <a:gd name="connsiteY261" fmla="*/ 6127242 h 6858000"/>
              <a:gd name="connsiteX262" fmla="*/ 1223459 w 10758358"/>
              <a:gd name="connsiteY262" fmla="*/ 6117919 h 6858000"/>
              <a:gd name="connsiteX263" fmla="*/ 1414074 w 10758358"/>
              <a:gd name="connsiteY263" fmla="*/ 6104451 h 6858000"/>
              <a:gd name="connsiteX264" fmla="*/ 1384031 w 10758358"/>
              <a:gd name="connsiteY264" fmla="*/ 6124652 h 6858000"/>
              <a:gd name="connsiteX265" fmla="*/ 1441527 w 10758358"/>
              <a:gd name="connsiteY265" fmla="*/ 6124652 h 6858000"/>
              <a:gd name="connsiteX266" fmla="*/ 1435829 w 10758358"/>
              <a:gd name="connsiteY266" fmla="*/ 6096164 h 6858000"/>
              <a:gd name="connsiteX267" fmla="*/ 1507828 w 10758358"/>
              <a:gd name="connsiteY267" fmla="*/ 6100826 h 6858000"/>
              <a:gd name="connsiteX268" fmla="*/ 1494360 w 10758358"/>
              <a:gd name="connsiteY268" fmla="*/ 6133976 h 6858000"/>
              <a:gd name="connsiteX269" fmla="*/ 1662703 w 10758358"/>
              <a:gd name="connsiteY269" fmla="*/ 6108595 h 6858000"/>
              <a:gd name="connsiteX270" fmla="*/ 1618675 w 10758358"/>
              <a:gd name="connsiteY270" fmla="*/ 6067675 h 6858000"/>
              <a:gd name="connsiteX271" fmla="*/ 1770959 w 10758358"/>
              <a:gd name="connsiteY271" fmla="*/ 6078035 h 6858000"/>
              <a:gd name="connsiteX272" fmla="*/ 1805664 w 10758358"/>
              <a:gd name="connsiteY272" fmla="*/ 6119991 h 6858000"/>
              <a:gd name="connsiteX273" fmla="*/ 2175499 w 10758358"/>
              <a:gd name="connsiteY273" fmla="*/ 6109631 h 6858000"/>
              <a:gd name="connsiteX274" fmla="*/ 2176535 w 10758358"/>
              <a:gd name="connsiteY274" fmla="*/ 6123098 h 6858000"/>
              <a:gd name="connsiteX275" fmla="*/ 2151154 w 10758358"/>
              <a:gd name="connsiteY275" fmla="*/ 6130350 h 6858000"/>
              <a:gd name="connsiteX276" fmla="*/ 2149600 w 10758358"/>
              <a:gd name="connsiteY276" fmla="*/ 6139674 h 6858000"/>
              <a:gd name="connsiteX277" fmla="*/ 2215383 w 10758358"/>
              <a:gd name="connsiteY277" fmla="*/ 6150551 h 6858000"/>
              <a:gd name="connsiteX278" fmla="*/ 2210721 w 10758358"/>
              <a:gd name="connsiteY278" fmla="*/ 6135530 h 6858000"/>
              <a:gd name="connsiteX279" fmla="*/ 2262519 w 10758358"/>
              <a:gd name="connsiteY279" fmla="*/ 6106523 h 6858000"/>
              <a:gd name="connsiteX280" fmla="*/ 2463493 w 10758358"/>
              <a:gd name="connsiteY280" fmla="*/ 6075963 h 6858000"/>
              <a:gd name="connsiteX281" fmla="*/ 2420501 w 10758358"/>
              <a:gd name="connsiteY281" fmla="*/ 6072855 h 6858000"/>
              <a:gd name="connsiteX282" fmla="*/ 2419983 w 10758358"/>
              <a:gd name="connsiteY282" fmla="*/ 6065603 h 6858000"/>
              <a:gd name="connsiteX283" fmla="*/ 2528240 w 10758358"/>
              <a:gd name="connsiteY283" fmla="*/ 6065603 h 6858000"/>
              <a:gd name="connsiteX284" fmla="*/ 2372847 w 10758358"/>
              <a:gd name="connsiteY284" fmla="*/ 6075963 h 6858000"/>
              <a:gd name="connsiteX285" fmla="*/ 2376991 w 10758358"/>
              <a:gd name="connsiteY285" fmla="*/ 6023647 h 6858000"/>
              <a:gd name="connsiteX286" fmla="*/ 2147010 w 10758358"/>
              <a:gd name="connsiteY286" fmla="*/ 6045920 h 6858000"/>
              <a:gd name="connsiteX287" fmla="*/ 2144420 w 10758358"/>
              <a:gd name="connsiteY287" fmla="*/ 6036079 h 6858000"/>
              <a:gd name="connsiteX288" fmla="*/ 2177571 w 10758358"/>
              <a:gd name="connsiteY288" fmla="*/ 6016395 h 6858000"/>
              <a:gd name="connsiteX289" fmla="*/ 2144938 w 10758358"/>
              <a:gd name="connsiteY289" fmla="*/ 5988942 h 6858000"/>
              <a:gd name="connsiteX290" fmla="*/ 2054810 w 10758358"/>
              <a:gd name="connsiteY290" fmla="*/ 6003446 h 6858000"/>
              <a:gd name="connsiteX291" fmla="*/ 1953805 w 10758358"/>
              <a:gd name="connsiteY291" fmla="*/ 6007072 h 6858000"/>
              <a:gd name="connsiteX292" fmla="*/ 1813433 w 10758358"/>
              <a:gd name="connsiteY292" fmla="*/ 6005518 h 6858000"/>
              <a:gd name="connsiteX293" fmla="*/ 1774067 w 10758358"/>
              <a:gd name="connsiteY293" fmla="*/ 5973403 h 6858000"/>
              <a:gd name="connsiteX294" fmla="*/ 1798412 w 10758358"/>
              <a:gd name="connsiteY294" fmla="*/ 5963562 h 6858000"/>
              <a:gd name="connsiteX295" fmla="*/ 1792714 w 10758358"/>
              <a:gd name="connsiteY295" fmla="*/ 5951131 h 6858000"/>
              <a:gd name="connsiteX296" fmla="*/ 1704141 w 10758358"/>
              <a:gd name="connsiteY296" fmla="*/ 5994641 h 6858000"/>
              <a:gd name="connsiteX297" fmla="*/ 1698961 w 10758358"/>
              <a:gd name="connsiteY297" fmla="*/ 5949576 h 6858000"/>
              <a:gd name="connsiteX298" fmla="*/ 1540978 w 10758358"/>
              <a:gd name="connsiteY298" fmla="*/ 5934037 h 6858000"/>
              <a:gd name="connsiteX299" fmla="*/ 1581380 w 10758358"/>
              <a:gd name="connsiteY299" fmla="*/ 5917980 h 6858000"/>
              <a:gd name="connsiteX300" fmla="*/ 1579826 w 10758358"/>
              <a:gd name="connsiteY300" fmla="*/ 5905548 h 6858000"/>
              <a:gd name="connsiteX301" fmla="*/ 1487627 w 10758358"/>
              <a:gd name="connsiteY301" fmla="*/ 5911765 h 6858000"/>
              <a:gd name="connsiteX302" fmla="*/ 1418218 w 10758358"/>
              <a:gd name="connsiteY302" fmla="*/ 5907103 h 6858000"/>
              <a:gd name="connsiteX303" fmla="*/ 1249876 w 10758358"/>
              <a:gd name="connsiteY303" fmla="*/ 5874470 h 6858000"/>
              <a:gd name="connsiteX304" fmla="*/ 1155604 w 10758358"/>
              <a:gd name="connsiteY304" fmla="*/ 5871880 h 6858000"/>
              <a:gd name="connsiteX305" fmla="*/ 1131777 w 10758358"/>
              <a:gd name="connsiteY305" fmla="*/ 5896225 h 6858000"/>
              <a:gd name="connsiteX306" fmla="*/ 1061333 w 10758358"/>
              <a:gd name="connsiteY306" fmla="*/ 5865147 h 6858000"/>
              <a:gd name="connsiteX307" fmla="*/ 997104 w 10758358"/>
              <a:gd name="connsiteY307" fmla="*/ 5879650 h 6858000"/>
              <a:gd name="connsiteX308" fmla="*/ 753655 w 10758358"/>
              <a:gd name="connsiteY308" fmla="*/ 5859967 h 6858000"/>
              <a:gd name="connsiteX309" fmla="*/ 646434 w 10758358"/>
              <a:gd name="connsiteY309" fmla="*/ 5877578 h 6858000"/>
              <a:gd name="connsiteX310" fmla="*/ 583241 w 10758358"/>
              <a:gd name="connsiteY310" fmla="*/ 5871362 h 6858000"/>
              <a:gd name="connsiteX311" fmla="*/ 237751 w 10758358"/>
              <a:gd name="connsiteY311" fmla="*/ 5911246 h 6858000"/>
              <a:gd name="connsiteX312" fmla="*/ 199939 w 10758358"/>
              <a:gd name="connsiteY312" fmla="*/ 5902441 h 6858000"/>
              <a:gd name="connsiteX313" fmla="*/ 440279 w 10758358"/>
              <a:gd name="connsiteY313" fmla="*/ 5862038 h 6858000"/>
              <a:gd name="connsiteX314" fmla="*/ 439244 w 10758358"/>
              <a:gd name="connsiteY314" fmla="*/ 5854269 h 6858000"/>
              <a:gd name="connsiteX315" fmla="*/ 268829 w 10758358"/>
              <a:gd name="connsiteY315" fmla="*/ 5838212 h 6858000"/>
              <a:gd name="connsiteX316" fmla="*/ 205118 w 10758358"/>
              <a:gd name="connsiteY316" fmla="*/ 5810241 h 6858000"/>
              <a:gd name="connsiteX317" fmla="*/ 173522 w 10758358"/>
              <a:gd name="connsiteY317" fmla="*/ 5801435 h 6858000"/>
              <a:gd name="connsiteX318" fmla="*/ 42992 w 10758358"/>
              <a:gd name="connsiteY318" fmla="*/ 5827334 h 6858000"/>
              <a:gd name="connsiteX319" fmla="*/ 56459 w 10758358"/>
              <a:gd name="connsiteY319" fmla="*/ 5786414 h 6858000"/>
              <a:gd name="connsiteX320" fmla="*/ 7252 w 10758358"/>
              <a:gd name="connsiteY320" fmla="*/ 5816975 h 6858000"/>
              <a:gd name="connsiteX321" fmla="*/ 12431 w 10758358"/>
              <a:gd name="connsiteY321" fmla="*/ 5769321 h 6858000"/>
              <a:gd name="connsiteX322" fmla="*/ 98415 w 10758358"/>
              <a:gd name="connsiteY322" fmla="*/ 5777091 h 6858000"/>
              <a:gd name="connsiteX323" fmla="*/ 79768 w 10758358"/>
              <a:gd name="connsiteY323" fmla="*/ 5749638 h 6858000"/>
              <a:gd name="connsiteX324" fmla="*/ 160055 w 10758358"/>
              <a:gd name="connsiteY324" fmla="*/ 5772429 h 6858000"/>
              <a:gd name="connsiteX325" fmla="*/ 241377 w 10758358"/>
              <a:gd name="connsiteY325" fmla="*/ 5715452 h 6858000"/>
              <a:gd name="connsiteX326" fmla="*/ 34186 w 10758358"/>
              <a:gd name="connsiteY326" fmla="*/ 5687999 h 6858000"/>
              <a:gd name="connsiteX327" fmla="*/ 32115 w 10758358"/>
              <a:gd name="connsiteY327" fmla="*/ 5678675 h 6858000"/>
              <a:gd name="connsiteX328" fmla="*/ 109293 w 10758358"/>
              <a:gd name="connsiteY328" fmla="*/ 5666244 h 6858000"/>
              <a:gd name="connsiteX329" fmla="*/ 191133 w 10758358"/>
              <a:gd name="connsiteY329" fmla="*/ 5629468 h 6858000"/>
              <a:gd name="connsiteX330" fmla="*/ 10877 w 10758358"/>
              <a:gd name="connsiteY330" fmla="*/ 5609266 h 6858000"/>
              <a:gd name="connsiteX331" fmla="*/ 0 w 10758358"/>
              <a:gd name="connsiteY331" fmla="*/ 5602533 h 6858000"/>
              <a:gd name="connsiteX332" fmla="*/ 41956 w 10758358"/>
              <a:gd name="connsiteY332" fmla="*/ 5594245 h 6858000"/>
              <a:gd name="connsiteX333" fmla="*/ 30043 w 10758358"/>
              <a:gd name="connsiteY333" fmla="*/ 5579741 h 6858000"/>
              <a:gd name="connsiteX334" fmla="*/ 518 w 10758358"/>
              <a:gd name="connsiteY334" fmla="*/ 5579741 h 6858000"/>
              <a:gd name="connsiteX335" fmla="*/ 518 w 10758358"/>
              <a:gd name="connsiteY335" fmla="*/ 5424867 h 6858000"/>
              <a:gd name="connsiteX336" fmla="*/ 239823 w 10758358"/>
              <a:gd name="connsiteY336" fmla="*/ 5453356 h 6858000"/>
              <a:gd name="connsiteX337" fmla="*/ 218586 w 10758358"/>
              <a:gd name="connsiteY337" fmla="*/ 5493240 h 6858000"/>
              <a:gd name="connsiteX338" fmla="*/ 286959 w 10758358"/>
              <a:gd name="connsiteY338" fmla="*/ 5470967 h 6858000"/>
              <a:gd name="connsiteX339" fmla="*/ 412827 w 10758358"/>
              <a:gd name="connsiteY339" fmla="*/ 5473039 h 6858000"/>
              <a:gd name="connsiteX340" fmla="*/ 651096 w 10758358"/>
              <a:gd name="connsiteY340" fmla="*/ 5506707 h 6858000"/>
              <a:gd name="connsiteX341" fmla="*/ 636074 w 10758358"/>
              <a:gd name="connsiteY341" fmla="*/ 5441960 h 6858000"/>
              <a:gd name="connsiteX342" fmla="*/ 650578 w 10758358"/>
              <a:gd name="connsiteY342" fmla="*/ 5436262 h 6858000"/>
              <a:gd name="connsiteX343" fmla="*/ 685282 w 10758358"/>
              <a:gd name="connsiteY343" fmla="*/ 5503599 h 6858000"/>
              <a:gd name="connsiteX344" fmla="*/ 763496 w 10758358"/>
              <a:gd name="connsiteY344" fmla="*/ 5522246 h 6858000"/>
              <a:gd name="connsiteX345" fmla="*/ 775410 w 10758358"/>
              <a:gd name="connsiteY345" fmla="*/ 5484434 h 6858000"/>
              <a:gd name="connsiteX346" fmla="*/ 832905 w 10758358"/>
              <a:gd name="connsiteY346" fmla="*/ 5525873 h 6858000"/>
              <a:gd name="connsiteX347" fmla="*/ 911120 w 10758358"/>
              <a:gd name="connsiteY347" fmla="*/ 5520693 h 6858000"/>
              <a:gd name="connsiteX348" fmla="*/ 927695 w 10758358"/>
              <a:gd name="connsiteY348" fmla="*/ 5478218 h 6858000"/>
              <a:gd name="connsiteX349" fmla="*/ 1236926 w 10758358"/>
              <a:gd name="connsiteY349" fmla="*/ 5502564 h 6858000"/>
              <a:gd name="connsiteX350" fmla="*/ 1206884 w 10758358"/>
              <a:gd name="connsiteY350" fmla="*/ 5472003 h 6858000"/>
              <a:gd name="connsiteX351" fmla="*/ 1137475 w 10758358"/>
              <a:gd name="connsiteY351" fmla="*/ 5432118 h 6858000"/>
              <a:gd name="connsiteX352" fmla="*/ 1113648 w 10758358"/>
              <a:gd name="connsiteY352" fmla="*/ 5426939 h 6858000"/>
              <a:gd name="connsiteX353" fmla="*/ 1004355 w 10758358"/>
              <a:gd name="connsiteY353" fmla="*/ 5410881 h 6858000"/>
              <a:gd name="connsiteX354" fmla="*/ 999693 w 10758358"/>
              <a:gd name="connsiteY354" fmla="*/ 5408292 h 6858000"/>
              <a:gd name="connsiteX355" fmla="*/ 865020 w 10758358"/>
              <a:gd name="connsiteY355" fmla="*/ 5416579 h 6858000"/>
              <a:gd name="connsiteX356" fmla="*/ 856732 w 10758358"/>
              <a:gd name="connsiteY356" fmla="*/ 5421241 h 6858000"/>
              <a:gd name="connsiteX357" fmla="*/ 773856 w 10758358"/>
              <a:gd name="connsiteY357" fmla="*/ 5434708 h 6858000"/>
              <a:gd name="connsiteX358" fmla="*/ 854660 w 10758358"/>
              <a:gd name="connsiteY358" fmla="*/ 5406220 h 6858000"/>
              <a:gd name="connsiteX359" fmla="*/ 853624 w 10758358"/>
              <a:gd name="connsiteY359" fmla="*/ 5391717 h 6858000"/>
              <a:gd name="connsiteX360" fmla="*/ 681656 w 10758358"/>
              <a:gd name="connsiteY360" fmla="*/ 5376177 h 6858000"/>
              <a:gd name="connsiteX361" fmla="*/ 533515 w 10758358"/>
              <a:gd name="connsiteY361" fmla="*/ 5348207 h 6858000"/>
              <a:gd name="connsiteX362" fmla="*/ 466696 w 10758358"/>
              <a:gd name="connsiteY362" fmla="*/ 5358566 h 6858000"/>
              <a:gd name="connsiteX363" fmla="*/ 397805 w 10758358"/>
              <a:gd name="connsiteY363" fmla="*/ 5372033 h 6858000"/>
              <a:gd name="connsiteX364" fmla="*/ 395734 w 10758358"/>
              <a:gd name="connsiteY364" fmla="*/ 5357530 h 6858000"/>
              <a:gd name="connsiteX365" fmla="*/ 445459 w 10758358"/>
              <a:gd name="connsiteY365" fmla="*/ 5351314 h 6858000"/>
              <a:gd name="connsiteX366" fmla="*/ 445977 w 10758358"/>
              <a:gd name="connsiteY366" fmla="*/ 5344062 h 6858000"/>
              <a:gd name="connsiteX367" fmla="*/ 306642 w 10758358"/>
              <a:gd name="connsiteY367" fmla="*/ 5318164 h 6858000"/>
              <a:gd name="connsiteX368" fmla="*/ 306642 w 10758358"/>
              <a:gd name="connsiteY368" fmla="*/ 5307286 h 6858000"/>
              <a:gd name="connsiteX369" fmla="*/ 368281 w 10758358"/>
              <a:gd name="connsiteY369" fmla="*/ 5307804 h 6858000"/>
              <a:gd name="connsiteX370" fmla="*/ 625197 w 10758358"/>
              <a:gd name="connsiteY370" fmla="*/ 5331113 h 6858000"/>
              <a:gd name="connsiteX371" fmla="*/ 665599 w 10758358"/>
              <a:gd name="connsiteY371" fmla="*/ 5320754 h 6858000"/>
              <a:gd name="connsiteX372" fmla="*/ 787323 w 10758358"/>
              <a:gd name="connsiteY372" fmla="*/ 5345099 h 6858000"/>
              <a:gd name="connsiteX373" fmla="*/ 1047865 w 10758358"/>
              <a:gd name="connsiteY373" fmla="*/ 5352351 h 6858000"/>
              <a:gd name="connsiteX374" fmla="*/ 1169072 w 10758358"/>
              <a:gd name="connsiteY374" fmla="*/ 5364782 h 6858000"/>
              <a:gd name="connsiteX375" fmla="*/ 1303745 w 10758358"/>
              <a:gd name="connsiteY375" fmla="*/ 5365300 h 6858000"/>
              <a:gd name="connsiteX376" fmla="*/ 1649753 w 10758358"/>
              <a:gd name="connsiteY376" fmla="*/ 5329560 h 6858000"/>
              <a:gd name="connsiteX377" fmla="*/ 1731593 w 10758358"/>
              <a:gd name="connsiteY377" fmla="*/ 5351314 h 6858000"/>
              <a:gd name="connsiteX378" fmla="*/ 1763708 w 10758358"/>
              <a:gd name="connsiteY378" fmla="*/ 5357012 h 6858000"/>
              <a:gd name="connsiteX379" fmla="*/ 1989545 w 10758358"/>
              <a:gd name="connsiteY379" fmla="*/ 5302107 h 6858000"/>
              <a:gd name="connsiteX380" fmla="*/ 2003531 w 10758358"/>
              <a:gd name="connsiteY380" fmla="*/ 5291747 h 6858000"/>
              <a:gd name="connsiteX381" fmla="*/ 1808254 w 10758358"/>
              <a:gd name="connsiteY381" fmla="*/ 5260151 h 6858000"/>
              <a:gd name="connsiteX382" fmla="*/ 1795822 w 10758358"/>
              <a:gd name="connsiteY382" fmla="*/ 5285532 h 6858000"/>
              <a:gd name="connsiteX383" fmla="*/ 1589150 w 10758358"/>
              <a:gd name="connsiteY383" fmla="*/ 5273618 h 6858000"/>
              <a:gd name="connsiteX384" fmla="*/ 1574647 w 10758358"/>
              <a:gd name="connsiteY384" fmla="*/ 5264294 h 6858000"/>
              <a:gd name="connsiteX385" fmla="*/ 1738845 w 10758358"/>
              <a:gd name="connsiteY385" fmla="*/ 5224410 h 6858000"/>
              <a:gd name="connsiteX386" fmla="*/ 1687047 w 10758358"/>
              <a:gd name="connsiteY386" fmla="*/ 5183490 h 6858000"/>
              <a:gd name="connsiteX387" fmla="*/ 1686011 w 10758358"/>
              <a:gd name="connsiteY387" fmla="*/ 5192814 h 6858000"/>
              <a:gd name="connsiteX388" fmla="*/ 1563251 w 10758358"/>
              <a:gd name="connsiteY388" fmla="*/ 5176239 h 6858000"/>
              <a:gd name="connsiteX389" fmla="*/ 1560143 w 10758358"/>
              <a:gd name="connsiteY389" fmla="*/ 5162253 h 6858000"/>
              <a:gd name="connsiteX390" fmla="*/ 1723306 w 10758358"/>
              <a:gd name="connsiteY390" fmla="*/ 5124959 h 6858000"/>
              <a:gd name="connsiteX391" fmla="*/ 1741953 w 10758358"/>
              <a:gd name="connsiteY391" fmla="*/ 5161217 h 6858000"/>
              <a:gd name="connsiteX392" fmla="*/ 1876109 w 10758358"/>
              <a:gd name="connsiteY392" fmla="*/ 5086629 h 6858000"/>
              <a:gd name="connsiteX393" fmla="*/ 1876109 w 10758358"/>
              <a:gd name="connsiteY393" fmla="*/ 5079377 h 6858000"/>
              <a:gd name="connsiteX394" fmla="*/ 1776139 w 10758358"/>
              <a:gd name="connsiteY394" fmla="*/ 5098024 h 6858000"/>
              <a:gd name="connsiteX395" fmla="*/ 1722270 w 10758358"/>
              <a:gd name="connsiteY395" fmla="*/ 5112528 h 6858000"/>
              <a:gd name="connsiteX396" fmla="*/ 1580862 w 10758358"/>
              <a:gd name="connsiteY396" fmla="*/ 5116671 h 6858000"/>
              <a:gd name="connsiteX397" fmla="*/ 1559625 w 10758358"/>
              <a:gd name="connsiteY397" fmla="*/ 5130657 h 6858000"/>
              <a:gd name="connsiteX398" fmla="*/ 1531137 w 10758358"/>
              <a:gd name="connsiteY398" fmla="*/ 5145678 h 6858000"/>
              <a:gd name="connsiteX399" fmla="*/ 1459656 w 10758358"/>
              <a:gd name="connsiteY399" fmla="*/ 5124441 h 6858000"/>
              <a:gd name="connsiteX400" fmla="*/ 1450850 w 10758358"/>
              <a:gd name="connsiteY400" fmla="*/ 5099578 h 6858000"/>
              <a:gd name="connsiteX401" fmla="*/ 1418218 w 10758358"/>
              <a:gd name="connsiteY401" fmla="*/ 5105276 h 6858000"/>
              <a:gd name="connsiteX402" fmla="*/ 1403715 w 10758358"/>
              <a:gd name="connsiteY402" fmla="*/ 5137390 h 6858000"/>
              <a:gd name="connsiteX403" fmla="*/ 1371600 w 10758358"/>
              <a:gd name="connsiteY403" fmla="*/ 5119261 h 6858000"/>
              <a:gd name="connsiteX404" fmla="*/ 1310479 w 10758358"/>
              <a:gd name="connsiteY404" fmla="*/ 5129103 h 6858000"/>
              <a:gd name="connsiteX405" fmla="*/ 1162338 w 10758358"/>
              <a:gd name="connsiteY405" fmla="*/ 5162253 h 6858000"/>
              <a:gd name="connsiteX406" fmla="*/ 1158194 w 10758358"/>
              <a:gd name="connsiteY406" fmla="*/ 5142052 h 6858000"/>
              <a:gd name="connsiteX407" fmla="*/ 1278882 w 10758358"/>
              <a:gd name="connsiteY407" fmla="*/ 5115635 h 6858000"/>
              <a:gd name="connsiteX408" fmla="*/ 1335342 w 10758358"/>
              <a:gd name="connsiteY408" fmla="*/ 5103722 h 6858000"/>
              <a:gd name="connsiteX409" fmla="*/ 1360205 w 10758358"/>
              <a:gd name="connsiteY409" fmla="*/ 5056068 h 6858000"/>
              <a:gd name="connsiteX410" fmla="*/ 1381960 w 10758358"/>
              <a:gd name="connsiteY410" fmla="*/ 5035867 h 6858000"/>
              <a:gd name="connsiteX411" fmla="*/ 1392837 w 10758358"/>
              <a:gd name="connsiteY411" fmla="*/ 5076269 h 6858000"/>
              <a:gd name="connsiteX412" fmla="*/ 1580344 w 10758358"/>
              <a:gd name="connsiteY412" fmla="*/ 5051924 h 6858000"/>
              <a:gd name="connsiteX413" fmla="*/ 1580862 w 10758358"/>
              <a:gd name="connsiteY413" fmla="*/ 5044673 h 6858000"/>
              <a:gd name="connsiteX414" fmla="*/ 1534762 w 10758358"/>
              <a:gd name="connsiteY414" fmla="*/ 5034831 h 6858000"/>
              <a:gd name="connsiteX415" fmla="*/ 1715536 w 10758358"/>
              <a:gd name="connsiteY415" fmla="*/ 5024472 h 6858000"/>
              <a:gd name="connsiteX416" fmla="*/ 1617121 w 10758358"/>
              <a:gd name="connsiteY416" fmla="*/ 5033795 h 6858000"/>
              <a:gd name="connsiteX417" fmla="*/ 1617121 w 10758358"/>
              <a:gd name="connsiteY417" fmla="*/ 5053478 h 6858000"/>
              <a:gd name="connsiteX418" fmla="*/ 1652861 w 10758358"/>
              <a:gd name="connsiteY418" fmla="*/ 5049853 h 6858000"/>
              <a:gd name="connsiteX419" fmla="*/ 1688083 w 10758358"/>
              <a:gd name="connsiteY419" fmla="*/ 5059176 h 6858000"/>
              <a:gd name="connsiteX420" fmla="*/ 2156334 w 10758358"/>
              <a:gd name="connsiteY420" fmla="*/ 5017220 h 6858000"/>
              <a:gd name="connsiteX421" fmla="*/ 2163067 w 10758358"/>
              <a:gd name="connsiteY421" fmla="*/ 5073162 h 6858000"/>
              <a:gd name="connsiteX422" fmla="*/ 2242318 w 10758358"/>
              <a:gd name="connsiteY422" fmla="*/ 5066428 h 6858000"/>
              <a:gd name="connsiteX423" fmla="*/ 2241800 w 10758358"/>
              <a:gd name="connsiteY423" fmla="*/ 5053996 h 6858000"/>
              <a:gd name="connsiteX424" fmla="*/ 2178606 w 10758358"/>
              <a:gd name="connsiteY424" fmla="*/ 5046227 h 6858000"/>
              <a:gd name="connsiteX425" fmla="*/ 2178089 w 10758358"/>
              <a:gd name="connsiteY425" fmla="*/ 5034313 h 6858000"/>
              <a:gd name="connsiteX426" fmla="*/ 2241282 w 10758358"/>
              <a:gd name="connsiteY426" fmla="*/ 5029134 h 6858000"/>
              <a:gd name="connsiteX427" fmla="*/ 2304475 w 10758358"/>
              <a:gd name="connsiteY427" fmla="*/ 5032759 h 6858000"/>
              <a:gd name="connsiteX428" fmla="*/ 2294115 w 10758358"/>
              <a:gd name="connsiteY428" fmla="*/ 5046745 h 6858000"/>
              <a:gd name="connsiteX429" fmla="*/ 2379063 w 10758358"/>
              <a:gd name="connsiteY429" fmla="*/ 5064356 h 6858000"/>
              <a:gd name="connsiteX430" fmla="*/ 2510629 w 10758358"/>
              <a:gd name="connsiteY430" fmla="*/ 5048298 h 6858000"/>
              <a:gd name="connsiteX431" fmla="*/ 2617850 w 10758358"/>
              <a:gd name="connsiteY431" fmla="*/ 5048817 h 6858000"/>
              <a:gd name="connsiteX432" fmla="*/ 2765473 w 10758358"/>
              <a:gd name="connsiteY432" fmla="*/ 5031723 h 6858000"/>
              <a:gd name="connsiteX433" fmla="*/ 2859227 w 10758358"/>
              <a:gd name="connsiteY433" fmla="*/ 5030687 h 6858000"/>
              <a:gd name="connsiteX434" fmla="*/ 3091280 w 10758358"/>
              <a:gd name="connsiteY434" fmla="*/ 5035867 h 6858000"/>
              <a:gd name="connsiteX435" fmla="*/ 3152401 w 10758358"/>
              <a:gd name="connsiteY435" fmla="*/ 4989249 h 6858000"/>
              <a:gd name="connsiteX436" fmla="*/ 3178818 w 10758358"/>
              <a:gd name="connsiteY436" fmla="*/ 5037939 h 6858000"/>
              <a:gd name="connsiteX437" fmla="*/ 3178818 w 10758358"/>
              <a:gd name="connsiteY437" fmla="*/ 4946775 h 6858000"/>
              <a:gd name="connsiteX438" fmla="*/ 3189695 w 10758358"/>
              <a:gd name="connsiteY438" fmla="*/ 4946775 h 6858000"/>
              <a:gd name="connsiteX439" fmla="*/ 3192285 w 10758358"/>
              <a:gd name="connsiteY439" fmla="*/ 4972674 h 6858000"/>
              <a:gd name="connsiteX440" fmla="*/ 3316599 w 10758358"/>
              <a:gd name="connsiteY440" fmla="*/ 4955063 h 6858000"/>
              <a:gd name="connsiteX441" fmla="*/ 3201091 w 10758358"/>
              <a:gd name="connsiteY441" fmla="*/ 5016702 h 6858000"/>
              <a:gd name="connsiteX442" fmla="*/ 3283449 w 10758358"/>
              <a:gd name="connsiteY442" fmla="*/ 4971120 h 6858000"/>
              <a:gd name="connsiteX443" fmla="*/ 3228544 w 10758358"/>
              <a:gd name="connsiteY443" fmla="*/ 5075751 h 6858000"/>
              <a:gd name="connsiteX444" fmla="*/ 3023425 w 10758358"/>
              <a:gd name="connsiteY444" fmla="*/ 5105276 h 6858000"/>
              <a:gd name="connsiteX445" fmla="*/ 3023943 w 10758358"/>
              <a:gd name="connsiteY445" fmla="*/ 5119779 h 6858000"/>
              <a:gd name="connsiteX446" fmla="*/ 3066935 w 10758358"/>
              <a:gd name="connsiteY446" fmla="*/ 5129103 h 6858000"/>
              <a:gd name="connsiteX447" fmla="*/ 3065899 w 10758358"/>
              <a:gd name="connsiteY447" fmla="*/ 5146714 h 6858000"/>
              <a:gd name="connsiteX448" fmla="*/ 2767027 w 10758358"/>
              <a:gd name="connsiteY448" fmla="*/ 5147750 h 6858000"/>
              <a:gd name="connsiteX449" fmla="*/ 2486284 w 10758358"/>
              <a:gd name="connsiteY449" fmla="*/ 5177275 h 6858000"/>
              <a:gd name="connsiteX450" fmla="*/ 2488356 w 10758358"/>
              <a:gd name="connsiteY450" fmla="*/ 5195922 h 6858000"/>
              <a:gd name="connsiteX451" fmla="*/ 2854047 w 10758358"/>
              <a:gd name="connsiteY451" fmla="*/ 5196958 h 6858000"/>
              <a:gd name="connsiteX452" fmla="*/ 3198501 w 10758358"/>
              <a:gd name="connsiteY452" fmla="*/ 5206799 h 6858000"/>
              <a:gd name="connsiteX453" fmla="*/ 3272571 w 10758358"/>
              <a:gd name="connsiteY453" fmla="*/ 5155002 h 6858000"/>
              <a:gd name="connsiteX454" fmla="*/ 3265320 w 10758358"/>
              <a:gd name="connsiteY454" fmla="*/ 5132211 h 6858000"/>
              <a:gd name="connsiteX455" fmla="*/ 3272571 w 10758358"/>
              <a:gd name="connsiteY455" fmla="*/ 5121851 h 6858000"/>
              <a:gd name="connsiteX456" fmla="*/ 3309348 w 10758358"/>
              <a:gd name="connsiteY456" fmla="*/ 5145678 h 6858000"/>
              <a:gd name="connsiteX457" fmla="*/ 3271018 w 10758358"/>
              <a:gd name="connsiteY457" fmla="*/ 5187634 h 6858000"/>
              <a:gd name="connsiteX458" fmla="*/ 3566264 w 10758358"/>
              <a:gd name="connsiteY458" fmla="*/ 5121851 h 6858000"/>
              <a:gd name="connsiteX459" fmla="*/ 3648104 w 10758358"/>
              <a:gd name="connsiteY459" fmla="*/ 5117707 h 6858000"/>
              <a:gd name="connsiteX460" fmla="*/ 3671413 w 10758358"/>
              <a:gd name="connsiteY460" fmla="*/ 5119779 h 6858000"/>
              <a:gd name="connsiteX461" fmla="*/ 3793137 w 10758358"/>
              <a:gd name="connsiteY461" fmla="*/ 5100096 h 6858000"/>
              <a:gd name="connsiteX462" fmla="*/ 3925221 w 10758358"/>
              <a:gd name="connsiteY462" fmla="*/ 5078341 h 6858000"/>
              <a:gd name="connsiteX463" fmla="*/ 4016385 w 10758358"/>
              <a:gd name="connsiteY463" fmla="*/ 5078859 h 6858000"/>
              <a:gd name="connsiteX464" fmla="*/ 4220985 w 10758358"/>
              <a:gd name="connsiteY464" fmla="*/ 5049334 h 6858000"/>
              <a:gd name="connsiteX465" fmla="*/ 4481527 w 10758358"/>
              <a:gd name="connsiteY465" fmla="*/ 4998055 h 6858000"/>
              <a:gd name="connsiteX466" fmla="*/ 4867937 w 10758358"/>
              <a:gd name="connsiteY466" fmla="*/ 4938488 h 6858000"/>
              <a:gd name="connsiteX467" fmla="*/ 5084451 w 10758358"/>
              <a:gd name="connsiteY467" fmla="*/ 4893424 h 6858000"/>
              <a:gd name="connsiteX468" fmla="*/ 5160594 w 10758358"/>
              <a:gd name="connsiteY468" fmla="*/ 4830749 h 6858000"/>
              <a:gd name="connsiteX469" fmla="*/ 5119155 w 10758358"/>
              <a:gd name="connsiteY469" fmla="*/ 4820907 h 6858000"/>
              <a:gd name="connsiteX470" fmla="*/ 4665409 w 10758358"/>
              <a:gd name="connsiteY470" fmla="*/ 4919323 h 6858000"/>
              <a:gd name="connsiteX471" fmla="*/ 4522965 w 10758358"/>
              <a:gd name="connsiteY471" fmla="*/ 4890316 h 6858000"/>
              <a:gd name="connsiteX472" fmla="*/ 4490851 w 10758358"/>
              <a:gd name="connsiteY472" fmla="*/ 4988731 h 6858000"/>
              <a:gd name="connsiteX473" fmla="*/ 4390882 w 10758358"/>
              <a:gd name="connsiteY473" fmla="*/ 4942632 h 6858000"/>
              <a:gd name="connsiteX474" fmla="*/ 4292466 w 10758358"/>
              <a:gd name="connsiteY474" fmla="*/ 4949883 h 6858000"/>
              <a:gd name="connsiteX475" fmla="*/ 4195605 w 10758358"/>
              <a:gd name="connsiteY475" fmla="*/ 4976818 h 6858000"/>
              <a:gd name="connsiteX476" fmla="*/ 4142771 w 10758358"/>
              <a:gd name="connsiteY476" fmla="*/ 4962315 h 6858000"/>
              <a:gd name="connsiteX477" fmla="*/ 4139663 w 10758358"/>
              <a:gd name="connsiteY477" fmla="*/ 4974746 h 6858000"/>
              <a:gd name="connsiteX478" fmla="*/ 4171777 w 10758358"/>
              <a:gd name="connsiteY478" fmla="*/ 4979408 h 6858000"/>
              <a:gd name="connsiteX479" fmla="*/ 4092009 w 10758358"/>
              <a:gd name="connsiteY479" fmla="*/ 5012040 h 6858000"/>
              <a:gd name="connsiteX480" fmla="*/ 4146397 w 10758358"/>
              <a:gd name="connsiteY480" fmla="*/ 4987695 h 6858000"/>
              <a:gd name="connsiteX481" fmla="*/ 3981681 w 10758358"/>
              <a:gd name="connsiteY481" fmla="*/ 5006343 h 6858000"/>
              <a:gd name="connsiteX482" fmla="*/ 4003953 w 10758358"/>
              <a:gd name="connsiteY482" fmla="*/ 4975782 h 6858000"/>
              <a:gd name="connsiteX483" fmla="*/ 3912790 w 10758358"/>
              <a:gd name="connsiteY483" fmla="*/ 4987177 h 6858000"/>
              <a:gd name="connsiteX484" fmla="*/ 3913826 w 10758358"/>
              <a:gd name="connsiteY484" fmla="*/ 4986141 h 6858000"/>
              <a:gd name="connsiteX485" fmla="*/ 3877049 w 10758358"/>
              <a:gd name="connsiteY485" fmla="*/ 4973710 h 6858000"/>
              <a:gd name="connsiteX486" fmla="*/ 4051089 w 10758358"/>
              <a:gd name="connsiteY486" fmla="*/ 4901193 h 6858000"/>
              <a:gd name="connsiteX487" fmla="*/ 4092527 w 10758358"/>
              <a:gd name="connsiteY487" fmla="*/ 4892906 h 6858000"/>
              <a:gd name="connsiteX488" fmla="*/ 4126196 w 10758358"/>
              <a:gd name="connsiteY488" fmla="*/ 4905337 h 6858000"/>
              <a:gd name="connsiteX489" fmla="*/ 4068182 w 10758358"/>
              <a:gd name="connsiteY489" fmla="*/ 4929164 h 6858000"/>
              <a:gd name="connsiteX490" fmla="*/ 4068700 w 10758358"/>
              <a:gd name="connsiteY490" fmla="*/ 4939006 h 6858000"/>
              <a:gd name="connsiteX491" fmla="*/ 4259833 w 10758358"/>
              <a:gd name="connsiteY491" fmla="*/ 4915697 h 6858000"/>
              <a:gd name="connsiteX492" fmla="*/ 4278481 w 10758358"/>
              <a:gd name="connsiteY492" fmla="*/ 4858202 h 6858000"/>
              <a:gd name="connsiteX493" fmla="*/ 4340638 w 10758358"/>
              <a:gd name="connsiteY493" fmla="*/ 4840590 h 6858000"/>
              <a:gd name="connsiteX494" fmla="*/ 4326652 w 10758358"/>
              <a:gd name="connsiteY494" fmla="*/ 4872187 h 6858000"/>
              <a:gd name="connsiteX495" fmla="*/ 4401241 w 10758358"/>
              <a:gd name="connsiteY495" fmla="*/ 4885136 h 6858000"/>
              <a:gd name="connsiteX496" fmla="*/ 4520893 w 10758358"/>
              <a:gd name="connsiteY496" fmla="*/ 4796044 h 6858000"/>
              <a:gd name="connsiteX497" fmla="*/ 4174885 w 10758358"/>
              <a:gd name="connsiteY497" fmla="*/ 4857166 h 6858000"/>
              <a:gd name="connsiteX498" fmla="*/ 4205964 w 10758358"/>
              <a:gd name="connsiteY498" fmla="*/ 4822979 h 6858000"/>
              <a:gd name="connsiteX499" fmla="*/ 4467024 w 10758358"/>
              <a:gd name="connsiteY499" fmla="*/ 4709024 h 6858000"/>
              <a:gd name="connsiteX500" fmla="*/ 4558188 w 10758358"/>
              <a:gd name="connsiteY500" fmla="*/ 4671212 h 6858000"/>
              <a:gd name="connsiteX501" fmla="*/ 4552490 w 10758358"/>
              <a:gd name="connsiteY501" fmla="*/ 4724046 h 6858000"/>
              <a:gd name="connsiteX502" fmla="*/ 4569065 w 10758358"/>
              <a:gd name="connsiteY502" fmla="*/ 4724046 h 6858000"/>
              <a:gd name="connsiteX503" fmla="*/ 4630186 w 10758358"/>
              <a:gd name="connsiteY503" fmla="*/ 4695039 h 6858000"/>
              <a:gd name="connsiteX504" fmla="*/ 4673696 w 10758358"/>
              <a:gd name="connsiteY504" fmla="*/ 4649457 h 6858000"/>
              <a:gd name="connsiteX505" fmla="*/ 4732746 w 10758358"/>
              <a:gd name="connsiteY505" fmla="*/ 4622004 h 6858000"/>
              <a:gd name="connsiteX506" fmla="*/ 4737925 w 10758358"/>
              <a:gd name="connsiteY506" fmla="*/ 4634436 h 6858000"/>
              <a:gd name="connsiteX507" fmla="*/ 4696487 w 10758358"/>
              <a:gd name="connsiteY507" fmla="*/ 4651529 h 6858000"/>
              <a:gd name="connsiteX508" fmla="*/ 4711508 w 10758358"/>
              <a:gd name="connsiteY508" fmla="*/ 4674838 h 6858000"/>
              <a:gd name="connsiteX509" fmla="*/ 4655567 w 10758358"/>
              <a:gd name="connsiteY509" fmla="*/ 4723010 h 6858000"/>
              <a:gd name="connsiteX510" fmla="*/ 4538505 w 10758358"/>
              <a:gd name="connsiteY510" fmla="*/ 4787239 h 6858000"/>
              <a:gd name="connsiteX511" fmla="*/ 4575799 w 10758358"/>
              <a:gd name="connsiteY511" fmla="*/ 4810030 h 6858000"/>
              <a:gd name="connsiteX512" fmla="*/ 4535915 w 10758358"/>
              <a:gd name="connsiteY512" fmla="*/ 4818835 h 6858000"/>
              <a:gd name="connsiteX513" fmla="*/ 4539023 w 10758358"/>
              <a:gd name="connsiteY513" fmla="*/ 4827641 h 6858000"/>
              <a:gd name="connsiteX514" fmla="*/ 4728084 w 10758358"/>
              <a:gd name="connsiteY514" fmla="*/ 4769627 h 6858000"/>
              <a:gd name="connsiteX515" fmla="*/ 4845664 w 10758358"/>
              <a:gd name="connsiteY515" fmla="*/ 4726118 h 6858000"/>
              <a:gd name="connsiteX516" fmla="*/ 4770558 w 10758358"/>
              <a:gd name="connsiteY516" fmla="*/ 4779469 h 6858000"/>
              <a:gd name="connsiteX517" fmla="*/ 4778845 w 10758358"/>
              <a:gd name="connsiteY517" fmla="*/ 4793972 h 6858000"/>
              <a:gd name="connsiteX518" fmla="*/ 4844110 w 10758358"/>
              <a:gd name="connsiteY518" fmla="*/ 4764966 h 6858000"/>
              <a:gd name="connsiteX519" fmla="*/ 4907303 w 10758358"/>
              <a:gd name="connsiteY519" fmla="*/ 4765484 h 6858000"/>
              <a:gd name="connsiteX520" fmla="*/ 4990179 w 10758358"/>
              <a:gd name="connsiteY520" fmla="*/ 4760822 h 6858000"/>
              <a:gd name="connsiteX521" fmla="*/ 4995359 w 10758358"/>
              <a:gd name="connsiteY521" fmla="*/ 4745283 h 6858000"/>
              <a:gd name="connsiteX522" fmla="*/ 5039905 w 10758358"/>
              <a:gd name="connsiteY522" fmla="*/ 4729225 h 6858000"/>
              <a:gd name="connsiteX523" fmla="*/ 5074092 w 10758358"/>
              <a:gd name="connsiteY523" fmla="*/ 4739585 h 6858000"/>
              <a:gd name="connsiteX524" fmla="*/ 5134177 w 10758358"/>
              <a:gd name="connsiteY524" fmla="*/ 4712650 h 6858000"/>
              <a:gd name="connsiteX525" fmla="*/ 5169917 w 10758358"/>
              <a:gd name="connsiteY525" fmla="*/ 4725082 h 6858000"/>
              <a:gd name="connsiteX526" fmla="*/ 5214463 w 10758358"/>
              <a:gd name="connsiteY526" fmla="*/ 4661371 h 6858000"/>
              <a:gd name="connsiteX527" fmla="*/ 5259009 w 10758358"/>
              <a:gd name="connsiteY527" fmla="*/ 4718348 h 6858000"/>
              <a:gd name="connsiteX528" fmla="*/ 5274548 w 10758358"/>
              <a:gd name="connsiteY528" fmla="*/ 4718348 h 6858000"/>
              <a:gd name="connsiteX529" fmla="*/ 5360532 w 10758358"/>
              <a:gd name="connsiteY529" fmla="*/ 4631846 h 6858000"/>
              <a:gd name="connsiteX530" fmla="*/ 5370374 w 10758358"/>
              <a:gd name="connsiteY530" fmla="*/ 4645313 h 6858000"/>
              <a:gd name="connsiteX531" fmla="*/ 5299411 w 10758358"/>
              <a:gd name="connsiteY531" fmla="*/ 4688823 h 6858000"/>
              <a:gd name="connsiteX532" fmla="*/ 5302001 w 10758358"/>
              <a:gd name="connsiteY532" fmla="*/ 4703327 h 6858000"/>
              <a:gd name="connsiteX533" fmla="*/ 5799258 w 10758358"/>
              <a:gd name="connsiteY533" fmla="*/ 4613717 h 6858000"/>
              <a:gd name="connsiteX534" fmla="*/ 5776467 w 10758358"/>
              <a:gd name="connsiteY534" fmla="*/ 4592998 h 6858000"/>
              <a:gd name="connsiteX535" fmla="*/ 5802884 w 10758358"/>
              <a:gd name="connsiteY535" fmla="*/ 4562437 h 6858000"/>
              <a:gd name="connsiteX536" fmla="*/ 5881098 w 10758358"/>
              <a:gd name="connsiteY536" fmla="*/ 4528769 h 6858000"/>
              <a:gd name="connsiteX537" fmla="*/ 5874882 w 10758358"/>
              <a:gd name="connsiteY537" fmla="*/ 4513229 h 6858000"/>
              <a:gd name="connsiteX538" fmla="*/ 5734511 w 10758358"/>
              <a:gd name="connsiteY538" fmla="*/ 4570725 h 6858000"/>
              <a:gd name="connsiteX539" fmla="*/ 5746942 w 10758358"/>
              <a:gd name="connsiteY539" fmla="*/ 4515819 h 6858000"/>
              <a:gd name="connsiteX540" fmla="*/ 5687375 w 10758358"/>
              <a:gd name="connsiteY540" fmla="*/ 4515819 h 6858000"/>
              <a:gd name="connsiteX541" fmla="*/ 5764035 w 10758358"/>
              <a:gd name="connsiteY541" fmla="*/ 4477489 h 6858000"/>
              <a:gd name="connsiteX542" fmla="*/ 5767143 w 10758358"/>
              <a:gd name="connsiteY542" fmla="*/ 4535502 h 6858000"/>
              <a:gd name="connsiteX543" fmla="*/ 5864005 w 10758358"/>
              <a:gd name="connsiteY543" fmla="*/ 4419994 h 6858000"/>
              <a:gd name="connsiteX544" fmla="*/ 5932378 w 10758358"/>
              <a:gd name="connsiteY544" fmla="*/ 4450036 h 6858000"/>
              <a:gd name="connsiteX545" fmla="*/ 5916838 w 10758358"/>
              <a:gd name="connsiteY545" fmla="*/ 4475417 h 6858000"/>
              <a:gd name="connsiteX546" fmla="*/ 5999714 w 10758358"/>
              <a:gd name="connsiteY546" fmla="*/ 4352139 h 6858000"/>
              <a:gd name="connsiteX547" fmla="*/ 6072231 w 10758358"/>
              <a:gd name="connsiteY547" fmla="*/ 4388397 h 6858000"/>
              <a:gd name="connsiteX548" fmla="*/ 6165467 w 10758358"/>
              <a:gd name="connsiteY548" fmla="*/ 4280140 h 6858000"/>
              <a:gd name="connsiteX549" fmla="*/ 6123511 w 10758358"/>
              <a:gd name="connsiteY549" fmla="*/ 4284802 h 6858000"/>
              <a:gd name="connsiteX550" fmla="*/ 6104345 w 10758358"/>
              <a:gd name="connsiteY550" fmla="*/ 4241810 h 6858000"/>
              <a:gd name="connsiteX551" fmla="*/ 6002304 w 10758358"/>
              <a:gd name="connsiteY551" fmla="*/ 4285320 h 6858000"/>
              <a:gd name="connsiteX552" fmla="*/ 5912176 w 10758358"/>
              <a:gd name="connsiteY552" fmla="*/ 4300859 h 6858000"/>
              <a:gd name="connsiteX553" fmla="*/ 5914766 w 10758358"/>
              <a:gd name="connsiteY553" fmla="*/ 4321061 h 6858000"/>
              <a:gd name="connsiteX554" fmla="*/ 5767661 w 10758358"/>
              <a:gd name="connsiteY554" fmla="*/ 4350067 h 6858000"/>
              <a:gd name="connsiteX555" fmla="*/ 5752122 w 10758358"/>
              <a:gd name="connsiteY555" fmla="*/ 4350067 h 6858000"/>
              <a:gd name="connsiteX556" fmla="*/ 5546486 w 10758358"/>
              <a:gd name="connsiteY556" fmla="*/ 4423620 h 6858000"/>
              <a:gd name="connsiteX557" fmla="*/ 5321684 w 10758358"/>
              <a:gd name="connsiteY557" fmla="*/ 4488885 h 6858000"/>
              <a:gd name="connsiteX558" fmla="*/ 5274030 w 10758358"/>
              <a:gd name="connsiteY558" fmla="*/ 4524625 h 6858000"/>
              <a:gd name="connsiteX559" fmla="*/ 5242434 w 10758358"/>
              <a:gd name="connsiteY559" fmla="*/ 4550006 h 6858000"/>
              <a:gd name="connsiteX560" fmla="*/ 5205139 w 10758358"/>
              <a:gd name="connsiteY560" fmla="*/ 4579012 h 6858000"/>
              <a:gd name="connsiteX561" fmla="*/ 5102580 w 10758358"/>
              <a:gd name="connsiteY561" fmla="*/ 4608019 h 6858000"/>
              <a:gd name="connsiteX562" fmla="*/ 5188046 w 10758358"/>
              <a:gd name="connsiteY562" fmla="*/ 4544826 h 6858000"/>
              <a:gd name="connsiteX563" fmla="*/ 4968943 w 10758358"/>
              <a:gd name="connsiteY563" fmla="*/ 4617861 h 6858000"/>
              <a:gd name="connsiteX564" fmla="*/ 4821319 w 10758358"/>
              <a:gd name="connsiteY564" fmla="*/ 4659299 h 6858000"/>
              <a:gd name="connsiteX565" fmla="*/ 4841521 w 10758358"/>
              <a:gd name="connsiteY565" fmla="*/ 4617861 h 6858000"/>
              <a:gd name="connsiteX566" fmla="*/ 4790759 w 10758358"/>
              <a:gd name="connsiteY566" fmla="*/ 4611645 h 6858000"/>
              <a:gd name="connsiteX567" fmla="*/ 4789205 w 10758358"/>
              <a:gd name="connsiteY567" fmla="*/ 4602839 h 6858000"/>
              <a:gd name="connsiteX568" fmla="*/ 4974640 w 10758358"/>
              <a:gd name="connsiteY568" fmla="*/ 4536538 h 6858000"/>
              <a:gd name="connsiteX569" fmla="*/ 4981892 w 10758358"/>
              <a:gd name="connsiteY569" fmla="*/ 4578495 h 6858000"/>
              <a:gd name="connsiteX570" fmla="*/ 4990698 w 10758358"/>
              <a:gd name="connsiteY570" fmla="*/ 4577976 h 6858000"/>
              <a:gd name="connsiteX571" fmla="*/ 4992769 w 10758358"/>
              <a:gd name="connsiteY571" fmla="*/ 4545344 h 6858000"/>
              <a:gd name="connsiteX572" fmla="*/ 5048193 w 10758358"/>
              <a:gd name="connsiteY572" fmla="*/ 4562955 h 6858000"/>
              <a:gd name="connsiteX573" fmla="*/ 5054409 w 10758358"/>
              <a:gd name="connsiteY573" fmla="*/ 4546380 h 6858000"/>
              <a:gd name="connsiteX574" fmla="*/ 5019186 w 10758358"/>
              <a:gd name="connsiteY574" fmla="*/ 4530841 h 6858000"/>
              <a:gd name="connsiteX575" fmla="*/ 5084969 w 10758358"/>
              <a:gd name="connsiteY575" fmla="*/ 4504424 h 6858000"/>
              <a:gd name="connsiteX576" fmla="*/ 5079789 w 10758358"/>
              <a:gd name="connsiteY576" fmla="*/ 4537574 h 6858000"/>
              <a:gd name="connsiteX577" fmla="*/ 5090149 w 10758358"/>
              <a:gd name="connsiteY577" fmla="*/ 4534467 h 6858000"/>
              <a:gd name="connsiteX578" fmla="*/ 5207729 w 10758358"/>
              <a:gd name="connsiteY578" fmla="*/ 4447446 h 6858000"/>
              <a:gd name="connsiteX579" fmla="*/ 5432013 w 10758358"/>
              <a:gd name="connsiteY579" fmla="*/ 4368714 h 6858000"/>
              <a:gd name="connsiteX580" fmla="*/ 5711720 w 10758358"/>
              <a:gd name="connsiteY580" fmla="*/ 4255278 h 6858000"/>
              <a:gd name="connsiteX581" fmla="*/ 6008002 w 10758358"/>
              <a:gd name="connsiteY581" fmla="*/ 4107654 h 6858000"/>
              <a:gd name="connsiteX582" fmla="*/ 6178416 w 10758358"/>
              <a:gd name="connsiteY582" fmla="*/ 4034620 h 6858000"/>
              <a:gd name="connsiteX583" fmla="*/ 6245235 w 10758358"/>
              <a:gd name="connsiteY583" fmla="*/ 3994217 h 6858000"/>
              <a:gd name="connsiteX584" fmla="*/ 6185668 w 10758358"/>
              <a:gd name="connsiteY584" fmla="*/ 3968837 h 6858000"/>
              <a:gd name="connsiteX585" fmla="*/ 6016808 w 10758358"/>
              <a:gd name="connsiteY585" fmla="*/ 4027886 h 6858000"/>
              <a:gd name="connsiteX586" fmla="*/ 5755230 w 10758358"/>
              <a:gd name="connsiteY586" fmla="*/ 4131481 h 6858000"/>
              <a:gd name="connsiteX587" fmla="*/ 5560989 w 10758358"/>
              <a:gd name="connsiteY587" fmla="*/ 4202444 h 6858000"/>
              <a:gd name="connsiteX588" fmla="*/ 5337223 w 10758358"/>
              <a:gd name="connsiteY588" fmla="*/ 4277033 h 6858000"/>
              <a:gd name="connsiteX589" fmla="*/ 5337223 w 10758358"/>
              <a:gd name="connsiteY589" fmla="*/ 4235595 h 6858000"/>
              <a:gd name="connsiteX590" fmla="*/ 5278692 w 10758358"/>
              <a:gd name="connsiteY590" fmla="*/ 4262529 h 6858000"/>
              <a:gd name="connsiteX591" fmla="*/ 5226894 w 10758358"/>
              <a:gd name="connsiteY591" fmla="*/ 4245954 h 6858000"/>
              <a:gd name="connsiteX592" fmla="*/ 4902123 w 10758358"/>
              <a:gd name="connsiteY592" fmla="*/ 4363535 h 6858000"/>
              <a:gd name="connsiteX593" fmla="*/ 4692343 w 10758358"/>
              <a:gd name="connsiteY593" fmla="*/ 4432425 h 6858000"/>
              <a:gd name="connsiteX594" fmla="*/ 4463398 w 10758358"/>
              <a:gd name="connsiteY594" fmla="*/ 4506496 h 6858000"/>
              <a:gd name="connsiteX595" fmla="*/ 4364465 w 10758358"/>
              <a:gd name="connsiteY595" fmla="*/ 4518927 h 6858000"/>
              <a:gd name="connsiteX596" fmla="*/ 4792831 w 10758358"/>
              <a:gd name="connsiteY596" fmla="*/ 4339190 h 6858000"/>
              <a:gd name="connsiteX597" fmla="*/ 4788687 w 10758358"/>
              <a:gd name="connsiteY597" fmla="*/ 4329348 h 6858000"/>
              <a:gd name="connsiteX598" fmla="*/ 4439571 w 10758358"/>
              <a:gd name="connsiteY598" fmla="*/ 4429835 h 6858000"/>
              <a:gd name="connsiteX599" fmla="*/ 4435945 w 10758358"/>
              <a:gd name="connsiteY599" fmla="*/ 4423102 h 6858000"/>
              <a:gd name="connsiteX600" fmla="*/ 4477901 w 10758358"/>
              <a:gd name="connsiteY600" fmla="*/ 4401347 h 6858000"/>
              <a:gd name="connsiteX601" fmla="*/ 4769522 w 10758358"/>
              <a:gd name="connsiteY601" fmla="*/ 4295162 h 6858000"/>
              <a:gd name="connsiteX602" fmla="*/ 4957547 w 10758358"/>
              <a:gd name="connsiteY602" fmla="*/ 4235595 h 6858000"/>
              <a:gd name="connsiteX603" fmla="*/ 5049747 w 10758358"/>
              <a:gd name="connsiteY603" fmla="*/ 4190530 h 6858000"/>
              <a:gd name="connsiteX604" fmla="*/ 5081343 w 10758358"/>
              <a:gd name="connsiteY604" fmla="*/ 4175509 h 6858000"/>
              <a:gd name="connsiteX605" fmla="*/ 5122781 w 10758358"/>
              <a:gd name="connsiteY605" fmla="*/ 4154272 h 6858000"/>
              <a:gd name="connsiteX606" fmla="*/ 5243988 w 10758358"/>
              <a:gd name="connsiteY606" fmla="*/ 4106618 h 6858000"/>
              <a:gd name="connsiteX607" fmla="*/ 5358979 w 10758358"/>
              <a:gd name="connsiteY607" fmla="*/ 4065180 h 6858000"/>
              <a:gd name="connsiteX608" fmla="*/ 4375860 w 10758358"/>
              <a:gd name="connsiteY608" fmla="*/ 4346959 h 6858000"/>
              <a:gd name="connsiteX609" fmla="*/ 4371198 w 10758358"/>
              <a:gd name="connsiteY609" fmla="*/ 4333492 h 6858000"/>
              <a:gd name="connsiteX610" fmla="*/ 4400723 w 10758358"/>
              <a:gd name="connsiteY610" fmla="*/ 4319507 h 6858000"/>
              <a:gd name="connsiteX611" fmla="*/ 4499657 w 10758358"/>
              <a:gd name="connsiteY611" fmla="*/ 4264601 h 6858000"/>
              <a:gd name="connsiteX612" fmla="*/ 4552490 w 10758358"/>
              <a:gd name="connsiteY612" fmla="*/ 4268227 h 6858000"/>
              <a:gd name="connsiteX613" fmla="*/ 4582533 w 10758358"/>
              <a:gd name="connsiteY613" fmla="*/ 4266155 h 6858000"/>
              <a:gd name="connsiteX614" fmla="*/ 4729120 w 10758358"/>
              <a:gd name="connsiteY614" fmla="*/ 4192602 h 6858000"/>
              <a:gd name="connsiteX615" fmla="*/ 4799564 w 10758358"/>
              <a:gd name="connsiteY615" fmla="*/ 4180171 h 6858000"/>
              <a:gd name="connsiteX616" fmla="*/ 5087041 w 10758358"/>
              <a:gd name="connsiteY616" fmla="*/ 4075540 h 6858000"/>
              <a:gd name="connsiteX617" fmla="*/ 5349137 w 10758358"/>
              <a:gd name="connsiteY617" fmla="*/ 3985930 h 6858000"/>
              <a:gd name="connsiteX618" fmla="*/ 5530428 w 10758358"/>
              <a:gd name="connsiteY618" fmla="*/ 3916003 h 6858000"/>
              <a:gd name="connsiteX619" fmla="*/ 5598283 w 10758358"/>
              <a:gd name="connsiteY619" fmla="*/ 3864724 h 6858000"/>
              <a:gd name="connsiteX620" fmla="*/ 5618484 w 10758358"/>
              <a:gd name="connsiteY620" fmla="*/ 3864206 h 6858000"/>
              <a:gd name="connsiteX621" fmla="*/ 5631952 w 10758358"/>
              <a:gd name="connsiteY621" fmla="*/ 3811890 h 6858000"/>
              <a:gd name="connsiteX622" fmla="*/ 5646973 w 10758358"/>
              <a:gd name="connsiteY622" fmla="*/ 3815516 h 6858000"/>
              <a:gd name="connsiteX623" fmla="*/ 5639203 w 10758358"/>
              <a:gd name="connsiteY623" fmla="*/ 3861616 h 6858000"/>
              <a:gd name="connsiteX624" fmla="*/ 5846912 w 10758358"/>
              <a:gd name="connsiteY624" fmla="*/ 3777186 h 6858000"/>
              <a:gd name="connsiteX625" fmla="*/ 5769215 w 10758358"/>
              <a:gd name="connsiteY625" fmla="*/ 3755949 h 6858000"/>
              <a:gd name="connsiteX626" fmla="*/ 5724669 w 10758358"/>
              <a:gd name="connsiteY626" fmla="*/ 3805674 h 6858000"/>
              <a:gd name="connsiteX627" fmla="*/ 5714310 w 10758358"/>
              <a:gd name="connsiteY627" fmla="*/ 3797387 h 6858000"/>
              <a:gd name="connsiteX628" fmla="*/ 5735029 w 10758358"/>
              <a:gd name="connsiteY628" fmla="*/ 3768380 h 6858000"/>
              <a:gd name="connsiteX629" fmla="*/ 5659405 w 10758358"/>
              <a:gd name="connsiteY629" fmla="*/ 3781330 h 6858000"/>
              <a:gd name="connsiteX630" fmla="*/ 5695663 w 10758358"/>
              <a:gd name="connsiteY630" fmla="*/ 3749733 h 6858000"/>
              <a:gd name="connsiteX631" fmla="*/ 5896119 w 10758358"/>
              <a:gd name="connsiteY631" fmla="*/ 3657533 h 6858000"/>
              <a:gd name="connsiteX632" fmla="*/ 6032347 w 10758358"/>
              <a:gd name="connsiteY632" fmla="*/ 3590714 h 6858000"/>
              <a:gd name="connsiteX633" fmla="*/ 6062907 w 10758358"/>
              <a:gd name="connsiteY633" fmla="*/ 3563262 h 6858000"/>
              <a:gd name="connsiteX634" fmla="*/ 6169092 w 10758358"/>
              <a:gd name="connsiteY634" fmla="*/ 3507320 h 6858000"/>
              <a:gd name="connsiteX635" fmla="*/ 6193438 w 10758358"/>
              <a:gd name="connsiteY635" fmla="*/ 3502140 h 6858000"/>
              <a:gd name="connsiteX636" fmla="*/ 6277867 w 10758358"/>
              <a:gd name="connsiteY636" fmla="*/ 3431178 h 6858000"/>
              <a:gd name="connsiteX637" fmla="*/ 6277867 w 10758358"/>
              <a:gd name="connsiteY637" fmla="*/ 3471580 h 6858000"/>
              <a:gd name="connsiteX638" fmla="*/ 6385606 w 10758358"/>
              <a:gd name="connsiteY638" fmla="*/ 3372129 h 6858000"/>
              <a:gd name="connsiteX639" fmla="*/ 6421347 w 10758358"/>
              <a:gd name="connsiteY639" fmla="*/ 3360733 h 6858000"/>
              <a:gd name="connsiteX640" fmla="*/ 6473144 w 10758358"/>
              <a:gd name="connsiteY640" fmla="*/ 3320331 h 6858000"/>
              <a:gd name="connsiteX641" fmla="*/ 6488684 w 10758358"/>
              <a:gd name="connsiteY641" fmla="*/ 3337424 h 6858000"/>
              <a:gd name="connsiteX642" fmla="*/ 6674637 w 10758358"/>
              <a:gd name="connsiteY642" fmla="*/ 3221916 h 6858000"/>
              <a:gd name="connsiteX643" fmla="*/ 6682407 w 10758358"/>
              <a:gd name="connsiteY643" fmla="*/ 3231757 h 6858000"/>
              <a:gd name="connsiteX644" fmla="*/ 6657544 w 10758358"/>
              <a:gd name="connsiteY644" fmla="*/ 3265944 h 6858000"/>
              <a:gd name="connsiteX645" fmla="*/ 6672565 w 10758358"/>
              <a:gd name="connsiteY645" fmla="*/ 3269569 h 6858000"/>
              <a:gd name="connsiteX646" fmla="*/ 6718147 w 10758358"/>
              <a:gd name="connsiteY646" fmla="*/ 3226578 h 6858000"/>
              <a:gd name="connsiteX647" fmla="*/ 6767873 w 10758358"/>
              <a:gd name="connsiteY647" fmla="*/ 3192391 h 6858000"/>
              <a:gd name="connsiteX648" fmla="*/ 6852820 w 10758358"/>
              <a:gd name="connsiteY648" fmla="*/ 3147327 h 6858000"/>
              <a:gd name="connsiteX649" fmla="*/ 6921711 w 10758358"/>
              <a:gd name="connsiteY649" fmla="*/ 3107443 h 6858000"/>
              <a:gd name="connsiteX650" fmla="*/ 7039810 w 10758358"/>
              <a:gd name="connsiteY650" fmla="*/ 3044250 h 6858000"/>
              <a:gd name="connsiteX651" fmla="*/ 7089018 w 10758358"/>
              <a:gd name="connsiteY651" fmla="*/ 2995042 h 6858000"/>
              <a:gd name="connsiteX652" fmla="*/ 7141333 w 10758358"/>
              <a:gd name="connsiteY652" fmla="*/ 3000222 h 6858000"/>
              <a:gd name="connsiteX653" fmla="*/ 7252180 w 10758358"/>
              <a:gd name="connsiteY653" fmla="*/ 2936511 h 6858000"/>
              <a:gd name="connsiteX654" fmla="*/ 7284812 w 10758358"/>
              <a:gd name="connsiteY654" fmla="*/ 2896109 h 6858000"/>
              <a:gd name="connsiteX655" fmla="*/ 7304496 w 10758358"/>
              <a:gd name="connsiteY655" fmla="*/ 2905433 h 6858000"/>
              <a:gd name="connsiteX656" fmla="*/ 7396177 w 10758358"/>
              <a:gd name="connsiteY656" fmla="*/ 2843793 h 6858000"/>
              <a:gd name="connsiteX657" fmla="*/ 7431918 w 10758358"/>
              <a:gd name="connsiteY657" fmla="*/ 2793550 h 6858000"/>
              <a:gd name="connsiteX658" fmla="*/ 7444349 w 10758358"/>
              <a:gd name="connsiteY658" fmla="*/ 2824628 h 6858000"/>
              <a:gd name="connsiteX659" fmla="*/ 7723538 w 10758358"/>
              <a:gd name="connsiteY659" fmla="*/ 2663020 h 6858000"/>
              <a:gd name="connsiteX660" fmla="*/ 7727164 w 10758358"/>
              <a:gd name="connsiteY660" fmla="*/ 2624172 h 6858000"/>
              <a:gd name="connsiteX661" fmla="*/ 7738559 w 10758358"/>
              <a:gd name="connsiteY661" fmla="*/ 2636085 h 6858000"/>
              <a:gd name="connsiteX662" fmla="*/ 7863910 w 10758358"/>
              <a:gd name="connsiteY662" fmla="*/ 2529382 h 6858000"/>
              <a:gd name="connsiteX663" fmla="*/ 7856658 w 10758358"/>
              <a:gd name="connsiteY663" fmla="*/ 2571856 h 6858000"/>
              <a:gd name="connsiteX664" fmla="*/ 7865463 w 10758358"/>
              <a:gd name="connsiteY664" fmla="*/ 2574964 h 6858000"/>
              <a:gd name="connsiteX665" fmla="*/ 7899132 w 10758358"/>
              <a:gd name="connsiteY665" fmla="*/ 2487426 h 6858000"/>
              <a:gd name="connsiteX666" fmla="*/ 7941606 w 10758358"/>
              <a:gd name="connsiteY666" fmla="*/ 2448578 h 6858000"/>
              <a:gd name="connsiteX667" fmla="*/ 8118236 w 10758358"/>
              <a:gd name="connsiteY667" fmla="*/ 2258999 h 6858000"/>
              <a:gd name="connsiteX668" fmla="*/ 8141027 w 10758358"/>
              <a:gd name="connsiteY668" fmla="*/ 2240351 h 6858000"/>
              <a:gd name="connsiteX669" fmla="*/ 8126005 w 10758358"/>
              <a:gd name="connsiteY669" fmla="*/ 2303027 h 6858000"/>
              <a:gd name="connsiteX670" fmla="*/ 8119271 w 10758358"/>
              <a:gd name="connsiteY670" fmla="*/ 2349644 h 6858000"/>
              <a:gd name="connsiteX671" fmla="*/ 8194378 w 10758358"/>
              <a:gd name="connsiteY671" fmla="*/ 2296293 h 6858000"/>
              <a:gd name="connsiteX672" fmla="*/ 8230118 w 10758358"/>
              <a:gd name="connsiteY672" fmla="*/ 2220150 h 6858000"/>
              <a:gd name="connsiteX673" fmla="*/ 8395870 w 10758358"/>
              <a:gd name="connsiteY673" fmla="*/ 2084959 h 6858000"/>
              <a:gd name="connsiteX674" fmla="*/ 8486516 w 10758358"/>
              <a:gd name="connsiteY674" fmla="*/ 1914027 h 6858000"/>
              <a:gd name="connsiteX675" fmla="*/ 8326462 w 10758358"/>
              <a:gd name="connsiteY675" fmla="*/ 2121217 h 6858000"/>
              <a:gd name="connsiteX676" fmla="*/ 8316102 w 10758358"/>
              <a:gd name="connsiteY676" fmla="*/ 2114483 h 6858000"/>
              <a:gd name="connsiteX677" fmla="*/ 8377224 w 10758358"/>
              <a:gd name="connsiteY677" fmla="*/ 2017622 h 6858000"/>
              <a:gd name="connsiteX678" fmla="*/ 8366864 w 10758358"/>
              <a:gd name="connsiteY678" fmla="*/ 2008816 h 6858000"/>
              <a:gd name="connsiteX679" fmla="*/ 8322318 w 10758358"/>
              <a:gd name="connsiteY679" fmla="*/ 2059060 h 6858000"/>
              <a:gd name="connsiteX680" fmla="*/ 8139473 w 10758358"/>
              <a:gd name="connsiteY680" fmla="*/ 2242423 h 6858000"/>
              <a:gd name="connsiteX681" fmla="*/ 8313512 w 10758358"/>
              <a:gd name="connsiteY681" fmla="*/ 2021766 h 6858000"/>
              <a:gd name="connsiteX682" fmla="*/ 8301081 w 10758358"/>
              <a:gd name="connsiteY682" fmla="*/ 2010888 h 6858000"/>
              <a:gd name="connsiteX683" fmla="*/ 8172105 w 10758358"/>
              <a:gd name="connsiteY683" fmla="*/ 2141936 h 6858000"/>
              <a:gd name="connsiteX684" fmla="*/ 8161746 w 10758358"/>
              <a:gd name="connsiteY684" fmla="*/ 2130541 h 6858000"/>
              <a:gd name="connsiteX685" fmla="*/ 8207846 w 10758358"/>
              <a:gd name="connsiteY685" fmla="*/ 2062686 h 6858000"/>
              <a:gd name="connsiteX686" fmla="*/ 8303153 w 10758358"/>
              <a:gd name="connsiteY686" fmla="*/ 1903667 h 6858000"/>
              <a:gd name="connsiteX687" fmla="*/ 8345109 w 10758358"/>
              <a:gd name="connsiteY687" fmla="*/ 1824417 h 6858000"/>
              <a:gd name="connsiteX688" fmla="*/ 8394835 w 10758358"/>
              <a:gd name="connsiteY688" fmla="*/ 1764332 h 6858000"/>
              <a:gd name="connsiteX689" fmla="*/ 8462171 w 10758358"/>
              <a:gd name="connsiteY689" fmla="*/ 1719268 h 6858000"/>
              <a:gd name="connsiteX690" fmla="*/ 8605133 w 10758358"/>
              <a:gd name="connsiteY690" fmla="*/ 1635356 h 6858000"/>
              <a:gd name="connsiteX691" fmla="*/ 8583896 w 10758358"/>
              <a:gd name="connsiteY691" fmla="*/ 1735843 h 6858000"/>
              <a:gd name="connsiteX692" fmla="*/ 8695778 w 10758358"/>
              <a:gd name="connsiteY692" fmla="*/ 1676276 h 6858000"/>
              <a:gd name="connsiteX693" fmla="*/ 8701994 w 10758358"/>
              <a:gd name="connsiteY693" fmla="*/ 1699585 h 6858000"/>
              <a:gd name="connsiteX694" fmla="*/ 8711318 w 10758358"/>
              <a:gd name="connsiteY694" fmla="*/ 1701139 h 6858000"/>
              <a:gd name="connsiteX695" fmla="*/ 8718052 w 10758358"/>
              <a:gd name="connsiteY695" fmla="*/ 1667988 h 6858000"/>
              <a:gd name="connsiteX696" fmla="*/ 8837704 w 10758358"/>
              <a:gd name="connsiteY696" fmla="*/ 1582522 h 6858000"/>
              <a:gd name="connsiteX697" fmla="*/ 8942335 w 10758358"/>
              <a:gd name="connsiteY697" fmla="*/ 1509487 h 6858000"/>
              <a:gd name="connsiteX698" fmla="*/ 8954249 w 10758358"/>
              <a:gd name="connsiteY698" fmla="*/ 1520883 h 6858000"/>
              <a:gd name="connsiteX699" fmla="*/ 8871890 w 10758358"/>
              <a:gd name="connsiteY699" fmla="*/ 1623442 h 6858000"/>
              <a:gd name="connsiteX700" fmla="*/ 8955284 w 10758358"/>
              <a:gd name="connsiteY700" fmla="*/ 1589256 h 6858000"/>
              <a:gd name="connsiteX701" fmla="*/ 8988953 w 10758358"/>
              <a:gd name="connsiteY701" fmla="*/ 1576824 h 6858000"/>
              <a:gd name="connsiteX702" fmla="*/ 9111713 w 10758358"/>
              <a:gd name="connsiteY702" fmla="*/ 1463906 h 6858000"/>
              <a:gd name="connsiteX703" fmla="*/ 9171281 w 10758358"/>
              <a:gd name="connsiteY703" fmla="*/ 1439043 h 6858000"/>
              <a:gd name="connsiteX704" fmla="*/ 9367593 w 10758358"/>
              <a:gd name="connsiteY704" fmla="*/ 1357203 h 6858000"/>
              <a:gd name="connsiteX705" fmla="*/ 9387276 w 10758358"/>
              <a:gd name="connsiteY705" fmla="*/ 1404856 h 6858000"/>
              <a:gd name="connsiteX706" fmla="*/ 9557690 w 10758358"/>
              <a:gd name="connsiteY706" fmla="*/ 1304887 h 6858000"/>
              <a:gd name="connsiteX707" fmla="*/ 9720853 w 10758358"/>
              <a:gd name="connsiteY707" fmla="*/ 1173839 h 6858000"/>
              <a:gd name="connsiteX708" fmla="*/ 9858634 w 10758358"/>
              <a:gd name="connsiteY708" fmla="*/ 1069726 h 6858000"/>
              <a:gd name="connsiteX709" fmla="*/ 9875209 w 10758358"/>
              <a:gd name="connsiteY709" fmla="*/ 1004461 h 6858000"/>
              <a:gd name="connsiteX710" fmla="*/ 9764881 w 10758358"/>
              <a:gd name="connsiteY710" fmla="*/ 1050043 h 6858000"/>
              <a:gd name="connsiteX711" fmla="*/ 9742607 w 10758358"/>
              <a:gd name="connsiteY711" fmla="*/ 1061956 h 6858000"/>
              <a:gd name="connsiteX712" fmla="*/ 9626063 w 10758358"/>
              <a:gd name="connsiteY712" fmla="*/ 1098215 h 6858000"/>
              <a:gd name="connsiteX713" fmla="*/ 9601718 w 10758358"/>
              <a:gd name="connsiteY713" fmla="*/ 1003943 h 6858000"/>
              <a:gd name="connsiteX714" fmla="*/ 9516770 w 10758358"/>
              <a:gd name="connsiteY714" fmla="*/ 1057813 h 6858000"/>
              <a:gd name="connsiteX715" fmla="*/ 9384168 w 10758358"/>
              <a:gd name="connsiteY715" fmla="*/ 1100287 h 6858000"/>
              <a:gd name="connsiteX716" fmla="*/ 9279019 w 10758358"/>
              <a:gd name="connsiteY716" fmla="*/ 1181091 h 6858000"/>
              <a:gd name="connsiteX717" fmla="*/ 9248458 w 10758358"/>
              <a:gd name="connsiteY717" fmla="*/ 1199738 h 6858000"/>
              <a:gd name="connsiteX718" fmla="*/ 9062506 w 10758358"/>
              <a:gd name="connsiteY718" fmla="*/ 1312139 h 6858000"/>
              <a:gd name="connsiteX719" fmla="*/ 8896235 w 10758358"/>
              <a:gd name="connsiteY719" fmla="*/ 1419878 h 6858000"/>
              <a:gd name="connsiteX720" fmla="*/ 8786424 w 10758358"/>
              <a:gd name="connsiteY720" fmla="*/ 1496538 h 6858000"/>
              <a:gd name="connsiteX721" fmla="*/ 8730483 w 10758358"/>
              <a:gd name="connsiteY721" fmla="*/ 1573716 h 6858000"/>
              <a:gd name="connsiteX722" fmla="*/ 8612902 w 10758358"/>
              <a:gd name="connsiteY722" fmla="*/ 1651931 h 6858000"/>
              <a:gd name="connsiteX723" fmla="*/ 8634139 w 10758358"/>
              <a:gd name="connsiteY723" fmla="*/ 1673168 h 6858000"/>
              <a:gd name="connsiteX724" fmla="*/ 8623780 w 10758358"/>
              <a:gd name="connsiteY724" fmla="*/ 1641053 h 6858000"/>
              <a:gd name="connsiteX725" fmla="*/ 8632067 w 10758358"/>
              <a:gd name="connsiteY725" fmla="*/ 1612047 h 6858000"/>
              <a:gd name="connsiteX726" fmla="*/ 8737734 w 10758358"/>
              <a:gd name="connsiteY726" fmla="*/ 1479963 h 6858000"/>
              <a:gd name="connsiteX727" fmla="*/ 8725821 w 10758358"/>
              <a:gd name="connsiteY727" fmla="*/ 1462870 h 6858000"/>
              <a:gd name="connsiteX728" fmla="*/ 8605651 w 10758358"/>
              <a:gd name="connsiteY728" fmla="*/ 1529171 h 6858000"/>
              <a:gd name="connsiteX729" fmla="*/ 8598399 w 10758358"/>
              <a:gd name="connsiteY729" fmla="*/ 1515703 h 6858000"/>
              <a:gd name="connsiteX730" fmla="*/ 8554371 w 10758358"/>
              <a:gd name="connsiteY730" fmla="*/ 1537458 h 6858000"/>
              <a:gd name="connsiteX731" fmla="*/ 8495840 w 10758358"/>
              <a:gd name="connsiteY731" fmla="*/ 1621370 h 6858000"/>
              <a:gd name="connsiteX732" fmla="*/ 8480301 w 10758358"/>
              <a:gd name="connsiteY732" fmla="*/ 1559213 h 6858000"/>
              <a:gd name="connsiteX733" fmla="*/ 8459582 w 10758358"/>
              <a:gd name="connsiteY733" fmla="*/ 1544710 h 6858000"/>
              <a:gd name="connsiteX734" fmla="*/ 8405194 w 10758358"/>
              <a:gd name="connsiteY734" fmla="*/ 1619298 h 6858000"/>
              <a:gd name="connsiteX735" fmla="*/ 8118753 w 10758358"/>
              <a:gd name="connsiteY735" fmla="*/ 1912991 h 6858000"/>
              <a:gd name="connsiteX736" fmla="*/ 7947821 w 10758358"/>
              <a:gd name="connsiteY736" fmla="*/ 2073563 h 6858000"/>
              <a:gd name="connsiteX737" fmla="*/ 7814702 w 10758358"/>
              <a:gd name="connsiteY737" fmla="*/ 2141936 h 6858000"/>
              <a:gd name="connsiteX738" fmla="*/ 7609584 w 10758358"/>
              <a:gd name="connsiteY738" fmla="*/ 2302509 h 6858000"/>
              <a:gd name="connsiteX739" fmla="*/ 7563484 w 10758358"/>
              <a:gd name="connsiteY739" fmla="*/ 2321156 h 6858000"/>
              <a:gd name="connsiteX740" fmla="*/ 7623051 w 10758358"/>
              <a:gd name="connsiteY740" fmla="*/ 2267804 h 6858000"/>
              <a:gd name="connsiteX741" fmla="*/ 7648432 w 10758358"/>
              <a:gd name="connsiteY741" fmla="*/ 2250711 h 6858000"/>
              <a:gd name="connsiteX742" fmla="*/ 7782069 w 10758358"/>
              <a:gd name="connsiteY742" fmla="*/ 2104124 h 6858000"/>
              <a:gd name="connsiteX743" fmla="*/ 7938498 w 10758358"/>
              <a:gd name="connsiteY743" fmla="*/ 1875178 h 6858000"/>
              <a:gd name="connsiteX744" fmla="*/ 8043129 w 10758358"/>
              <a:gd name="connsiteY744" fmla="*/ 1727555 h 6858000"/>
              <a:gd name="connsiteX745" fmla="*/ 8134811 w 10758358"/>
              <a:gd name="connsiteY745" fmla="*/ 1575270 h 6858000"/>
              <a:gd name="connsiteX746" fmla="*/ 8038467 w 10758358"/>
              <a:gd name="connsiteY746" fmla="*/ 1684563 h 6858000"/>
              <a:gd name="connsiteX747" fmla="*/ 8026036 w 10758358"/>
              <a:gd name="connsiteY747" fmla="*/ 1676276 h 6858000"/>
              <a:gd name="connsiteX748" fmla="*/ 8129631 w 10758358"/>
              <a:gd name="connsiteY748" fmla="*/ 1528653 h 6858000"/>
              <a:gd name="connsiteX749" fmla="*/ 8116164 w 10758358"/>
              <a:gd name="connsiteY749" fmla="*/ 1518293 h 6858000"/>
              <a:gd name="connsiteX750" fmla="*/ 7830241 w 10758358"/>
              <a:gd name="connsiteY750" fmla="*/ 1850316 h 6858000"/>
              <a:gd name="connsiteX751" fmla="*/ 7818327 w 10758358"/>
              <a:gd name="connsiteY751" fmla="*/ 1812503 h 6858000"/>
              <a:gd name="connsiteX752" fmla="*/ 7798645 w 10758358"/>
              <a:gd name="connsiteY752" fmla="*/ 1829079 h 6858000"/>
              <a:gd name="connsiteX753" fmla="*/ 7791393 w 10758358"/>
              <a:gd name="connsiteY753" fmla="*/ 1802144 h 6858000"/>
              <a:gd name="connsiteX754" fmla="*/ 7778444 w 10758358"/>
              <a:gd name="connsiteY754" fmla="*/ 1796446 h 6858000"/>
              <a:gd name="connsiteX755" fmla="*/ 7704373 w 10758358"/>
              <a:gd name="connsiteY755" fmla="*/ 1947695 h 6858000"/>
              <a:gd name="connsiteX756" fmla="*/ 7700747 w 10758358"/>
              <a:gd name="connsiteY756" fmla="*/ 1946141 h 6858000"/>
              <a:gd name="connsiteX757" fmla="*/ 7710589 w 10758358"/>
              <a:gd name="connsiteY757" fmla="*/ 1901595 h 6858000"/>
              <a:gd name="connsiteX758" fmla="*/ 7603885 w 10758358"/>
              <a:gd name="connsiteY758" fmla="*/ 2041449 h 6858000"/>
              <a:gd name="connsiteX759" fmla="*/ 7571771 w 10758358"/>
              <a:gd name="connsiteY759" fmla="*/ 2079779 h 6858000"/>
              <a:gd name="connsiteX760" fmla="*/ 7457299 w 10758358"/>
              <a:gd name="connsiteY760" fmla="*/ 2197877 h 6858000"/>
              <a:gd name="connsiteX761" fmla="*/ 7302424 w 10758358"/>
              <a:gd name="connsiteY761" fmla="*/ 2350680 h 6858000"/>
              <a:gd name="connsiteX762" fmla="*/ 7278597 w 10758358"/>
              <a:gd name="connsiteY762" fmla="*/ 2352234 h 6858000"/>
              <a:gd name="connsiteX763" fmla="*/ 7228353 w 10758358"/>
              <a:gd name="connsiteY763" fmla="*/ 2321674 h 6858000"/>
              <a:gd name="connsiteX764" fmla="*/ 7259950 w 10758358"/>
              <a:gd name="connsiteY764" fmla="*/ 2227402 h 6858000"/>
              <a:gd name="connsiteX765" fmla="*/ 7244411 w 10758358"/>
              <a:gd name="connsiteY765" fmla="*/ 2215489 h 6858000"/>
              <a:gd name="connsiteX766" fmla="*/ 7205044 w 10758358"/>
              <a:gd name="connsiteY766" fmla="*/ 2236726 h 6858000"/>
              <a:gd name="connsiteX767" fmla="*/ 7042918 w 10758358"/>
              <a:gd name="connsiteY767" fmla="*/ 2404550 h 6858000"/>
              <a:gd name="connsiteX768" fmla="*/ 7022717 w 10758358"/>
              <a:gd name="connsiteY768" fmla="*/ 2386421 h 6858000"/>
              <a:gd name="connsiteX769" fmla="*/ 7372868 w 10758358"/>
              <a:gd name="connsiteY769" fmla="*/ 2006744 h 6858000"/>
              <a:gd name="connsiteX770" fmla="*/ 7355775 w 10758358"/>
              <a:gd name="connsiteY770" fmla="*/ 1987061 h 6858000"/>
              <a:gd name="connsiteX771" fmla="*/ 7296726 w 10758358"/>
              <a:gd name="connsiteY771" fmla="*/ 2031089 h 6858000"/>
              <a:gd name="connsiteX772" fmla="*/ 7307086 w 10758358"/>
              <a:gd name="connsiteY772" fmla="*/ 1976702 h 6858000"/>
              <a:gd name="connsiteX773" fmla="*/ 7383746 w 10758358"/>
              <a:gd name="connsiteY773" fmla="*/ 1875178 h 6858000"/>
              <a:gd name="connsiteX774" fmla="*/ 7499254 w 10758358"/>
              <a:gd name="connsiteY774" fmla="*/ 1720822 h 6858000"/>
              <a:gd name="connsiteX775" fmla="*/ 7457816 w 10758358"/>
              <a:gd name="connsiteY775" fmla="*/ 1736879 h 6858000"/>
              <a:gd name="connsiteX776" fmla="*/ 7446939 w 10758358"/>
              <a:gd name="connsiteY776" fmla="*/ 1728591 h 6858000"/>
              <a:gd name="connsiteX777" fmla="*/ 7486305 w 10758358"/>
              <a:gd name="connsiteY777" fmla="*/ 1670060 h 6858000"/>
              <a:gd name="connsiteX778" fmla="*/ 7601814 w 10758358"/>
              <a:gd name="connsiteY778" fmla="*/ 1562839 h 6858000"/>
              <a:gd name="connsiteX779" fmla="*/ 7690388 w 10758358"/>
              <a:gd name="connsiteY779" fmla="*/ 1460280 h 6858000"/>
              <a:gd name="connsiteX780" fmla="*/ 7743221 w 10758358"/>
              <a:gd name="connsiteY780" fmla="*/ 1409518 h 6858000"/>
              <a:gd name="connsiteX781" fmla="*/ 7757725 w 10758358"/>
              <a:gd name="connsiteY781" fmla="*/ 1417288 h 6858000"/>
              <a:gd name="connsiteX782" fmla="*/ 7715769 w 10758358"/>
              <a:gd name="connsiteY782" fmla="*/ 1489286 h 6858000"/>
              <a:gd name="connsiteX783" fmla="*/ 7663971 w 10758358"/>
              <a:gd name="connsiteY783" fmla="*/ 1552480 h 6858000"/>
              <a:gd name="connsiteX784" fmla="*/ 7608547 w 10758358"/>
              <a:gd name="connsiteY784" fmla="*/ 1629140 h 6858000"/>
              <a:gd name="connsiteX785" fmla="*/ 7778961 w 10758358"/>
              <a:gd name="connsiteY785" fmla="*/ 1466496 h 6858000"/>
              <a:gd name="connsiteX786" fmla="*/ 7811076 w 10758358"/>
              <a:gd name="connsiteY786" fmla="*/ 1358756 h 6858000"/>
              <a:gd name="connsiteX787" fmla="*/ 7827651 w 10758358"/>
              <a:gd name="connsiteY787" fmla="*/ 1328714 h 6858000"/>
              <a:gd name="connsiteX788" fmla="*/ 7939534 w 10758358"/>
              <a:gd name="connsiteY788" fmla="*/ 1249464 h 6858000"/>
              <a:gd name="connsiteX789" fmla="*/ 7983044 w 10758358"/>
              <a:gd name="connsiteY789" fmla="*/ 1202328 h 6858000"/>
              <a:gd name="connsiteX790" fmla="*/ 8108912 w 10758358"/>
              <a:gd name="connsiteY790" fmla="*/ 1083193 h 6858000"/>
              <a:gd name="connsiteX791" fmla="*/ 8263269 w 10758358"/>
              <a:gd name="connsiteY791" fmla="*/ 953699 h 6858000"/>
              <a:gd name="connsiteX792" fmla="*/ 8316621 w 10758358"/>
              <a:gd name="connsiteY792" fmla="*/ 935052 h 6858000"/>
              <a:gd name="connsiteX793" fmla="*/ 8342001 w 10758358"/>
              <a:gd name="connsiteY793" fmla="*/ 873931 h 6858000"/>
              <a:gd name="connsiteX794" fmla="*/ 8355469 w 10758358"/>
              <a:gd name="connsiteY794" fmla="*/ 879111 h 6858000"/>
              <a:gd name="connsiteX795" fmla="*/ 8353397 w 10758358"/>
              <a:gd name="connsiteY795" fmla="*/ 908118 h 6858000"/>
              <a:gd name="connsiteX796" fmla="*/ 8444560 w 10758358"/>
              <a:gd name="connsiteY796" fmla="*/ 867715 h 6858000"/>
              <a:gd name="connsiteX797" fmla="*/ 8421769 w 10758358"/>
              <a:gd name="connsiteY797" fmla="*/ 898794 h 6858000"/>
              <a:gd name="connsiteX798" fmla="*/ 8427467 w 10758358"/>
              <a:gd name="connsiteY798" fmla="*/ 906046 h 6858000"/>
              <a:gd name="connsiteX799" fmla="*/ 8569392 w 10758358"/>
              <a:gd name="connsiteY799" fmla="*/ 785875 h 6858000"/>
              <a:gd name="connsiteX800" fmla="*/ 8576644 w 10758358"/>
              <a:gd name="connsiteY800" fmla="*/ 839745 h 6858000"/>
              <a:gd name="connsiteX801" fmla="*/ 8534688 w 10758358"/>
              <a:gd name="connsiteY801" fmla="*/ 883773 h 6858000"/>
              <a:gd name="connsiteX802" fmla="*/ 8430057 w 10758358"/>
              <a:gd name="connsiteY802" fmla="*/ 934016 h 6858000"/>
              <a:gd name="connsiteX803" fmla="*/ 8429021 w 10758358"/>
              <a:gd name="connsiteY803" fmla="*/ 967167 h 6858000"/>
              <a:gd name="connsiteX804" fmla="*/ 8463207 w 10758358"/>
              <a:gd name="connsiteY804" fmla="*/ 979080 h 6858000"/>
              <a:gd name="connsiteX805" fmla="*/ 8495840 w 10758358"/>
              <a:gd name="connsiteY805" fmla="*/ 982706 h 6858000"/>
              <a:gd name="connsiteX806" fmla="*/ 8639319 w 10758358"/>
              <a:gd name="connsiteY806" fmla="*/ 856320 h 6858000"/>
              <a:gd name="connsiteX807" fmla="*/ 8651750 w 10758358"/>
              <a:gd name="connsiteY807" fmla="*/ 869787 h 6858000"/>
              <a:gd name="connsiteX808" fmla="*/ 8576644 w 10758358"/>
              <a:gd name="connsiteY808" fmla="*/ 951627 h 6858000"/>
              <a:gd name="connsiteX809" fmla="*/ 8612902 w 10758358"/>
              <a:gd name="connsiteY809" fmla="*/ 941268 h 6858000"/>
              <a:gd name="connsiteX810" fmla="*/ 8596327 w 10758358"/>
              <a:gd name="connsiteY810" fmla="*/ 996173 h 6858000"/>
              <a:gd name="connsiteX811" fmla="*/ 8620154 w 10758358"/>
              <a:gd name="connsiteY811" fmla="*/ 1014303 h 6858000"/>
              <a:gd name="connsiteX812" fmla="*/ 8688527 w 10758358"/>
              <a:gd name="connsiteY812" fmla="*/ 941268 h 6858000"/>
              <a:gd name="connsiteX813" fmla="*/ 8697850 w 10758358"/>
              <a:gd name="connsiteY813" fmla="*/ 828349 h 6858000"/>
              <a:gd name="connsiteX814" fmla="*/ 8707174 w 10758358"/>
              <a:gd name="connsiteY814" fmla="*/ 795199 h 6858000"/>
              <a:gd name="connsiteX815" fmla="*/ 8773475 w 10758358"/>
              <a:gd name="connsiteY815" fmla="*/ 762048 h 6858000"/>
              <a:gd name="connsiteX816" fmla="*/ 8767259 w 10758358"/>
              <a:gd name="connsiteY816" fmla="*/ 736150 h 6858000"/>
              <a:gd name="connsiteX817" fmla="*/ 8707692 w 10758358"/>
              <a:gd name="connsiteY817" fmla="*/ 768782 h 6858000"/>
              <a:gd name="connsiteX818" fmla="*/ 8703548 w 10758358"/>
              <a:gd name="connsiteY818" fmla="*/ 795199 h 6858000"/>
              <a:gd name="connsiteX819" fmla="*/ 3737714 w 10758358"/>
              <a:gd name="connsiteY819" fmla="*/ 5987389 h 6858000"/>
              <a:gd name="connsiteX820" fmla="*/ 3584393 w 10758358"/>
              <a:gd name="connsiteY820" fmla="*/ 5987389 h 6858000"/>
              <a:gd name="connsiteX821" fmla="*/ 3589573 w 10758358"/>
              <a:gd name="connsiteY821" fmla="*/ 6018467 h 6858000"/>
              <a:gd name="connsiteX822" fmla="*/ 3531559 w 10758358"/>
              <a:gd name="connsiteY822" fmla="*/ 6042294 h 6858000"/>
              <a:gd name="connsiteX823" fmla="*/ 3538811 w 10758358"/>
              <a:gd name="connsiteY823" fmla="*/ 6059905 h 6858000"/>
              <a:gd name="connsiteX824" fmla="*/ 3737714 w 10758358"/>
              <a:gd name="connsiteY824" fmla="*/ 5987389 h 6858000"/>
              <a:gd name="connsiteX825" fmla="*/ 3814892 w 10758358"/>
              <a:gd name="connsiteY825" fmla="*/ 6039704 h 6858000"/>
              <a:gd name="connsiteX826" fmla="*/ 3878085 w 10758358"/>
              <a:gd name="connsiteY826" fmla="*/ 6003964 h 6858000"/>
              <a:gd name="connsiteX827" fmla="*/ 3875496 w 10758358"/>
              <a:gd name="connsiteY827" fmla="*/ 5987389 h 6858000"/>
              <a:gd name="connsiteX828" fmla="*/ 3737714 w 10758358"/>
              <a:gd name="connsiteY828" fmla="*/ 5987389 h 6858000"/>
              <a:gd name="connsiteX829" fmla="*/ 5916320 w 10758358"/>
              <a:gd name="connsiteY829" fmla="*/ 3908751 h 6858000"/>
              <a:gd name="connsiteX830" fmla="*/ 5871256 w 10758358"/>
              <a:gd name="connsiteY830" fmla="*/ 3918075 h 6858000"/>
              <a:gd name="connsiteX831" fmla="*/ 5351727 w 10758358"/>
              <a:gd name="connsiteY831" fmla="*/ 4118014 h 6858000"/>
              <a:gd name="connsiteX832" fmla="*/ 5358979 w 10758358"/>
              <a:gd name="connsiteY832" fmla="*/ 4138733 h 6858000"/>
              <a:gd name="connsiteX833" fmla="*/ 5422689 w 10758358"/>
              <a:gd name="connsiteY833" fmla="*/ 4116460 h 6858000"/>
              <a:gd name="connsiteX834" fmla="*/ 5477077 w 10758358"/>
              <a:gd name="connsiteY834" fmla="*/ 4087971 h 6858000"/>
              <a:gd name="connsiteX835" fmla="*/ 5638167 w 10758358"/>
              <a:gd name="connsiteY835" fmla="*/ 4028922 h 6858000"/>
              <a:gd name="connsiteX836" fmla="*/ 5767661 w 10758358"/>
              <a:gd name="connsiteY836" fmla="*/ 3992664 h 6858000"/>
              <a:gd name="connsiteX837" fmla="*/ 5914248 w 10758358"/>
              <a:gd name="connsiteY837" fmla="*/ 3917039 h 6858000"/>
              <a:gd name="connsiteX838" fmla="*/ 5915284 w 10758358"/>
              <a:gd name="connsiteY838" fmla="*/ 3906680 h 6858000"/>
              <a:gd name="connsiteX839" fmla="*/ 6033383 w 10758358"/>
              <a:gd name="connsiteY839" fmla="*/ 3880263 h 6858000"/>
              <a:gd name="connsiteX840" fmla="*/ 6026649 w 10758358"/>
              <a:gd name="connsiteY840" fmla="*/ 3860580 h 6858000"/>
              <a:gd name="connsiteX841" fmla="*/ 5916320 w 10758358"/>
              <a:gd name="connsiteY841" fmla="*/ 3908751 h 6858000"/>
              <a:gd name="connsiteX842" fmla="*/ 8587004 w 10758358"/>
              <a:gd name="connsiteY842" fmla="*/ 3350892 h 6858000"/>
              <a:gd name="connsiteX843" fmla="*/ 8664182 w 10758358"/>
              <a:gd name="connsiteY843" fmla="*/ 3276821 h 6858000"/>
              <a:gd name="connsiteX844" fmla="*/ 8713390 w 10758358"/>
              <a:gd name="connsiteY844" fmla="*/ 3252476 h 6858000"/>
              <a:gd name="connsiteX845" fmla="*/ 8709246 w 10758358"/>
              <a:gd name="connsiteY845" fmla="*/ 3230721 h 6858000"/>
              <a:gd name="connsiteX846" fmla="*/ 8745504 w 10758358"/>
              <a:gd name="connsiteY846" fmla="*/ 3255066 h 6858000"/>
              <a:gd name="connsiteX847" fmla="*/ 8940263 w 10758358"/>
              <a:gd name="connsiteY847" fmla="*/ 3089314 h 6858000"/>
              <a:gd name="connsiteX848" fmla="*/ 9090994 w 10758358"/>
              <a:gd name="connsiteY848" fmla="*/ 2976913 h 6858000"/>
              <a:gd name="connsiteX849" fmla="*/ 9136576 w 10758358"/>
              <a:gd name="connsiteY849" fmla="*/ 2944281 h 6858000"/>
              <a:gd name="connsiteX850" fmla="*/ 9216862 w 10758358"/>
              <a:gd name="connsiteY850" fmla="*/ 2854671 h 6858000"/>
              <a:gd name="connsiteX851" fmla="*/ 9083225 w 10758358"/>
              <a:gd name="connsiteY851" fmla="*/ 2938065 h 6858000"/>
              <a:gd name="connsiteX852" fmla="*/ 8863085 w 10758358"/>
              <a:gd name="connsiteY852" fmla="*/ 3084134 h 6858000"/>
              <a:gd name="connsiteX853" fmla="*/ 8657448 w 10758358"/>
              <a:gd name="connsiteY853" fmla="*/ 3197571 h 6858000"/>
              <a:gd name="connsiteX854" fmla="*/ 8516041 w 10758358"/>
              <a:gd name="connsiteY854" fmla="*/ 3286145 h 6858000"/>
              <a:gd name="connsiteX855" fmla="*/ 8502055 w 10758358"/>
              <a:gd name="connsiteY855" fmla="*/ 3322403 h 6858000"/>
              <a:gd name="connsiteX856" fmla="*/ 8479264 w 10758358"/>
              <a:gd name="connsiteY856" fmla="*/ 3332763 h 6858000"/>
              <a:gd name="connsiteX857" fmla="*/ 8367382 w 10758358"/>
              <a:gd name="connsiteY857" fmla="*/ 3373165 h 6858000"/>
              <a:gd name="connsiteX858" fmla="*/ 8151904 w 10758358"/>
              <a:gd name="connsiteY858" fmla="*/ 3499033 h 6858000"/>
              <a:gd name="connsiteX859" fmla="*/ 8047791 w 10758358"/>
              <a:gd name="connsiteY859" fmla="*/ 3548758 h 6858000"/>
              <a:gd name="connsiteX860" fmla="*/ 7983044 w 10758358"/>
              <a:gd name="connsiteY860" fmla="*/ 3580355 h 6858000"/>
              <a:gd name="connsiteX861" fmla="*/ 7793465 w 10758358"/>
              <a:gd name="connsiteY861" fmla="*/ 3714511 h 6858000"/>
              <a:gd name="connsiteX862" fmla="*/ 7582131 w 10758358"/>
              <a:gd name="connsiteY862" fmla="*/ 3820178 h 6858000"/>
              <a:gd name="connsiteX863" fmla="*/ 7383746 w 10758358"/>
              <a:gd name="connsiteY863" fmla="*/ 3918593 h 6858000"/>
              <a:gd name="connsiteX864" fmla="*/ 6899438 w 10758358"/>
              <a:gd name="connsiteY864" fmla="*/ 4128373 h 6858000"/>
              <a:gd name="connsiteX865" fmla="*/ 6573113 w 10758358"/>
              <a:gd name="connsiteY865" fmla="*/ 4259421 h 6858000"/>
              <a:gd name="connsiteX866" fmla="*/ 6553949 w 10758358"/>
              <a:gd name="connsiteY866" fmla="*/ 4265119 h 6858000"/>
              <a:gd name="connsiteX867" fmla="*/ 6457605 w 10758358"/>
              <a:gd name="connsiteY867" fmla="*/ 4294126 h 6858000"/>
              <a:gd name="connsiteX868" fmla="*/ 6218818 w 10758358"/>
              <a:gd name="connsiteY868" fmla="*/ 4414296 h 6858000"/>
              <a:gd name="connsiteX869" fmla="*/ 6025613 w 10758358"/>
              <a:gd name="connsiteY869" fmla="*/ 4477489 h 6858000"/>
              <a:gd name="connsiteX870" fmla="*/ 5954132 w 10758358"/>
              <a:gd name="connsiteY870" fmla="*/ 4517891 h 6858000"/>
              <a:gd name="connsiteX871" fmla="*/ 5958794 w 10758358"/>
              <a:gd name="connsiteY871" fmla="*/ 4525661 h 6858000"/>
              <a:gd name="connsiteX872" fmla="*/ 6002304 w 10758358"/>
              <a:gd name="connsiteY872" fmla="*/ 4511158 h 6858000"/>
              <a:gd name="connsiteX873" fmla="*/ 6113669 w 10758358"/>
              <a:gd name="connsiteY873" fmla="*/ 4527733 h 6858000"/>
              <a:gd name="connsiteX874" fmla="*/ 6208459 w 10758358"/>
              <a:gd name="connsiteY874" fmla="*/ 4466612 h 6858000"/>
              <a:gd name="connsiteX875" fmla="*/ 6268544 w 10758358"/>
              <a:gd name="connsiteY875" fmla="*/ 4426210 h 6858000"/>
              <a:gd name="connsiteX876" fmla="*/ 6327075 w 10758358"/>
              <a:gd name="connsiteY876" fmla="*/ 4422584 h 6858000"/>
              <a:gd name="connsiteX877" fmla="*/ 6358672 w 10758358"/>
              <a:gd name="connsiteY877" fmla="*/ 4395131 h 6858000"/>
              <a:gd name="connsiteX878" fmla="*/ 6438440 w 10758358"/>
              <a:gd name="connsiteY878" fmla="*/ 4347995 h 6858000"/>
              <a:gd name="connsiteX879" fmla="*/ 6430152 w 10758358"/>
              <a:gd name="connsiteY879" fmla="*/ 4389433 h 6858000"/>
              <a:gd name="connsiteX880" fmla="*/ 6679298 w 10758358"/>
              <a:gd name="connsiteY880" fmla="*/ 4285320 h 6858000"/>
              <a:gd name="connsiteX881" fmla="*/ 6712967 w 10758358"/>
              <a:gd name="connsiteY881" fmla="*/ 4309665 h 6858000"/>
              <a:gd name="connsiteX882" fmla="*/ 6659616 w 10758358"/>
              <a:gd name="connsiteY882" fmla="*/ 4349031 h 6858000"/>
              <a:gd name="connsiteX883" fmla="*/ 6619213 w 10758358"/>
              <a:gd name="connsiteY883" fmla="*/ 4398239 h 6858000"/>
              <a:gd name="connsiteX884" fmla="*/ 6523906 w 10758358"/>
              <a:gd name="connsiteY884" fmla="*/ 4432425 h 6858000"/>
              <a:gd name="connsiteX885" fmla="*/ 6503187 w 10758358"/>
              <a:gd name="connsiteY885" fmla="*/ 4431907 h 6858000"/>
              <a:gd name="connsiteX886" fmla="*/ 6418757 w 10758358"/>
              <a:gd name="connsiteY886" fmla="*/ 4443303 h 6858000"/>
              <a:gd name="connsiteX887" fmla="*/ 6422900 w 10758358"/>
              <a:gd name="connsiteY887" fmla="*/ 4465058 h 6858000"/>
              <a:gd name="connsiteX888" fmla="*/ 6547215 w 10758358"/>
              <a:gd name="connsiteY888" fmla="*/ 4438123 h 6858000"/>
              <a:gd name="connsiteX889" fmla="*/ 6813972 w 10758358"/>
              <a:gd name="connsiteY889" fmla="*/ 4360427 h 6858000"/>
              <a:gd name="connsiteX890" fmla="*/ 6860590 w 10758358"/>
              <a:gd name="connsiteY890" fmla="*/ 4288428 h 6858000"/>
              <a:gd name="connsiteX891" fmla="*/ 6937251 w 10758358"/>
              <a:gd name="connsiteY891" fmla="*/ 4302931 h 6858000"/>
              <a:gd name="connsiteX892" fmla="*/ 7001998 w 10758358"/>
              <a:gd name="connsiteY892" fmla="*/ 4241810 h 6858000"/>
              <a:gd name="connsiteX893" fmla="*/ 6991120 w 10758358"/>
              <a:gd name="connsiteY893" fmla="*/ 4303967 h 6858000"/>
              <a:gd name="connsiteX894" fmla="*/ 7024789 w 10758358"/>
              <a:gd name="connsiteY894" fmla="*/ 4227307 h 6858000"/>
              <a:gd name="connsiteX895" fmla="*/ 7089018 w 10758358"/>
              <a:gd name="connsiteY895" fmla="*/ 4233522 h 6858000"/>
              <a:gd name="connsiteX896" fmla="*/ 7041882 w 10758358"/>
              <a:gd name="connsiteY896" fmla="*/ 4279622 h 6858000"/>
              <a:gd name="connsiteX897" fmla="*/ 7197274 w 10758358"/>
              <a:gd name="connsiteY897" fmla="*/ 4164114 h 6858000"/>
              <a:gd name="connsiteX898" fmla="*/ 7206080 w 10758358"/>
              <a:gd name="connsiteY898" fmla="*/ 4151164 h 6858000"/>
              <a:gd name="connsiteX899" fmla="*/ 7324178 w 10758358"/>
              <a:gd name="connsiteY899" fmla="*/ 4106618 h 6858000"/>
              <a:gd name="connsiteX900" fmla="*/ 7328322 w 10758358"/>
              <a:gd name="connsiteY900" fmla="*/ 4120086 h 6858000"/>
              <a:gd name="connsiteX901" fmla="*/ 7285849 w 10758358"/>
              <a:gd name="connsiteY901" fmla="*/ 4153754 h 6858000"/>
              <a:gd name="connsiteX902" fmla="*/ 7296208 w 10758358"/>
              <a:gd name="connsiteY902" fmla="*/ 4170329 h 6858000"/>
              <a:gd name="connsiteX903" fmla="*/ 7377530 w 10758358"/>
              <a:gd name="connsiteY903" fmla="*/ 4128373 h 6858000"/>
              <a:gd name="connsiteX904" fmla="*/ 7369243 w 10758358"/>
              <a:gd name="connsiteY904" fmla="*/ 4087453 h 6858000"/>
              <a:gd name="connsiteX905" fmla="*/ 7416378 w 10758358"/>
              <a:gd name="connsiteY905" fmla="*/ 4072432 h 6858000"/>
              <a:gd name="connsiteX906" fmla="*/ 7434508 w 10758358"/>
              <a:gd name="connsiteY906" fmla="*/ 4119568 h 6858000"/>
              <a:gd name="connsiteX907" fmla="*/ 7530333 w 10758358"/>
              <a:gd name="connsiteY907" fmla="*/ 4082273 h 6858000"/>
              <a:gd name="connsiteX908" fmla="*/ 7568663 w 10758358"/>
              <a:gd name="connsiteY908" fmla="*/ 4019081 h 6858000"/>
              <a:gd name="connsiteX909" fmla="*/ 7577469 w 10758358"/>
              <a:gd name="connsiteY909" fmla="*/ 4061554 h 6858000"/>
              <a:gd name="connsiteX910" fmla="*/ 7624087 w 10758358"/>
              <a:gd name="connsiteY910" fmla="*/ 4043943 h 6858000"/>
              <a:gd name="connsiteX911" fmla="*/ 7716286 w 10758358"/>
              <a:gd name="connsiteY911" fmla="*/ 3968319 h 6858000"/>
              <a:gd name="connsiteX912" fmla="*/ 7807450 w 10758358"/>
              <a:gd name="connsiteY912" fmla="*/ 3953815 h 6858000"/>
              <a:gd name="connsiteX913" fmla="*/ 7840601 w 10758358"/>
              <a:gd name="connsiteY913" fmla="*/ 3938794 h 6858000"/>
              <a:gd name="connsiteX914" fmla="*/ 7917779 w 10758358"/>
              <a:gd name="connsiteY914" fmla="*/ 3893730 h 6858000"/>
              <a:gd name="connsiteX915" fmla="*/ 7972167 w 10758358"/>
              <a:gd name="connsiteY915" fmla="*/ 3865242 h 6858000"/>
              <a:gd name="connsiteX916" fmla="*/ 8075762 w 10758358"/>
              <a:gd name="connsiteY916" fmla="*/ 3817588 h 6858000"/>
              <a:gd name="connsiteX917" fmla="*/ 8079905 w 10758358"/>
              <a:gd name="connsiteY917" fmla="*/ 3854882 h 6858000"/>
              <a:gd name="connsiteX918" fmla="*/ 8150868 w 10758358"/>
              <a:gd name="connsiteY918" fmla="*/ 3775632 h 6858000"/>
              <a:gd name="connsiteX919" fmla="*/ 8472531 w 10758358"/>
              <a:gd name="connsiteY919" fmla="*/ 3602628 h 6858000"/>
              <a:gd name="connsiteX920" fmla="*/ 8765187 w 10758358"/>
              <a:gd name="connsiteY920" fmla="*/ 3424444 h 6858000"/>
              <a:gd name="connsiteX921" fmla="*/ 8990507 w 10758358"/>
              <a:gd name="connsiteY921" fmla="*/ 3255584 h 6858000"/>
              <a:gd name="connsiteX922" fmla="*/ 9151079 w 10758358"/>
              <a:gd name="connsiteY922" fmla="*/ 3097601 h 6858000"/>
              <a:gd name="connsiteX923" fmla="*/ 9142273 w 10758358"/>
              <a:gd name="connsiteY923" fmla="*/ 3088278 h 6858000"/>
              <a:gd name="connsiteX924" fmla="*/ 8606687 w 10758358"/>
              <a:gd name="connsiteY924" fmla="*/ 3452415 h 6858000"/>
              <a:gd name="connsiteX925" fmla="*/ 8591148 w 10758358"/>
              <a:gd name="connsiteY925" fmla="*/ 3433250 h 6858000"/>
              <a:gd name="connsiteX926" fmla="*/ 8680757 w 10758358"/>
              <a:gd name="connsiteY926" fmla="*/ 3351410 h 6858000"/>
              <a:gd name="connsiteX927" fmla="*/ 8676095 w 10758358"/>
              <a:gd name="connsiteY927" fmla="*/ 3341568 h 6858000"/>
              <a:gd name="connsiteX928" fmla="*/ 8586486 w 10758358"/>
              <a:gd name="connsiteY928" fmla="*/ 3364877 h 6858000"/>
              <a:gd name="connsiteX929" fmla="*/ 8587004 w 10758358"/>
              <a:gd name="connsiteY929" fmla="*/ 3350892 h 6858000"/>
              <a:gd name="connsiteX930" fmla="*/ 3730980 w 10758358"/>
              <a:gd name="connsiteY930" fmla="*/ 5956828 h 6858000"/>
              <a:gd name="connsiteX931" fmla="*/ 3844935 w 10758358"/>
              <a:gd name="connsiteY931" fmla="*/ 5951648 h 6858000"/>
              <a:gd name="connsiteX932" fmla="*/ 3938688 w 10758358"/>
              <a:gd name="connsiteY932" fmla="*/ 5943879 h 6858000"/>
              <a:gd name="connsiteX933" fmla="*/ 4141217 w 10758358"/>
              <a:gd name="connsiteY933" fmla="*/ 5965633 h 6858000"/>
              <a:gd name="connsiteX934" fmla="*/ 4210108 w 10758358"/>
              <a:gd name="connsiteY934" fmla="*/ 6008108 h 6858000"/>
              <a:gd name="connsiteX935" fmla="*/ 4249474 w 10758358"/>
              <a:gd name="connsiteY935" fmla="*/ 5944397 h 6858000"/>
              <a:gd name="connsiteX936" fmla="*/ 4447341 w 10758358"/>
              <a:gd name="connsiteY936" fmla="*/ 5911246 h 6858000"/>
              <a:gd name="connsiteX937" fmla="*/ 4472722 w 10758358"/>
              <a:gd name="connsiteY937" fmla="*/ 5913836 h 6858000"/>
              <a:gd name="connsiteX938" fmla="*/ 4527627 w 10758358"/>
              <a:gd name="connsiteY938" fmla="*/ 5917462 h 6858000"/>
              <a:gd name="connsiteX939" fmla="*/ 4675768 w 10758358"/>
              <a:gd name="connsiteY939" fmla="*/ 5865147 h 6858000"/>
              <a:gd name="connsiteX940" fmla="*/ 4520376 w 10758358"/>
              <a:gd name="connsiteY940" fmla="*/ 5856341 h 6858000"/>
              <a:gd name="connsiteX941" fmla="*/ 4510016 w 10758358"/>
              <a:gd name="connsiteY941" fmla="*/ 5865665 h 6858000"/>
              <a:gd name="connsiteX942" fmla="*/ 4468578 w 10758358"/>
              <a:gd name="connsiteY942" fmla="*/ 5883276 h 6858000"/>
              <a:gd name="connsiteX943" fmla="*/ 4341156 w 10758358"/>
              <a:gd name="connsiteY943" fmla="*/ 5866700 h 6858000"/>
              <a:gd name="connsiteX944" fmla="*/ 4154166 w 10758358"/>
              <a:gd name="connsiteY944" fmla="*/ 5869808 h 6858000"/>
              <a:gd name="connsiteX945" fmla="*/ 3958889 w 10758358"/>
              <a:gd name="connsiteY945" fmla="*/ 5869808 h 6858000"/>
              <a:gd name="connsiteX946" fmla="*/ 3987896 w 10758358"/>
              <a:gd name="connsiteY946" fmla="*/ 5915390 h 6858000"/>
              <a:gd name="connsiteX947" fmla="*/ 3910718 w 10758358"/>
              <a:gd name="connsiteY947" fmla="*/ 5915390 h 6858000"/>
              <a:gd name="connsiteX948" fmla="*/ 3945940 w 10758358"/>
              <a:gd name="connsiteY948" fmla="*/ 5891563 h 6858000"/>
              <a:gd name="connsiteX949" fmla="*/ 3942832 w 10758358"/>
              <a:gd name="connsiteY949" fmla="*/ 5879132 h 6858000"/>
              <a:gd name="connsiteX950" fmla="*/ 3876531 w 10758358"/>
              <a:gd name="connsiteY950" fmla="*/ 5894153 h 6858000"/>
              <a:gd name="connsiteX951" fmla="*/ 3788993 w 10758358"/>
              <a:gd name="connsiteY951" fmla="*/ 5929375 h 6858000"/>
              <a:gd name="connsiteX952" fmla="*/ 3784850 w 10758358"/>
              <a:gd name="connsiteY952" fmla="*/ 5914354 h 6858000"/>
              <a:gd name="connsiteX953" fmla="*/ 3848561 w 10758358"/>
              <a:gd name="connsiteY953" fmla="*/ 5902959 h 6858000"/>
              <a:gd name="connsiteX954" fmla="*/ 3730980 w 10758358"/>
              <a:gd name="connsiteY954" fmla="*/ 5956828 h 6858000"/>
              <a:gd name="connsiteX955" fmla="*/ 7767048 w 10758358"/>
              <a:gd name="connsiteY955" fmla="*/ 1679901 h 6858000"/>
              <a:gd name="connsiteX956" fmla="*/ 7754617 w 10758358"/>
              <a:gd name="connsiteY956" fmla="*/ 1672132 h 6858000"/>
              <a:gd name="connsiteX957" fmla="*/ 7709035 w 10758358"/>
              <a:gd name="connsiteY957" fmla="*/ 1685599 h 6858000"/>
              <a:gd name="connsiteX958" fmla="*/ 7640662 w 10758358"/>
              <a:gd name="connsiteY958" fmla="*/ 1780389 h 6858000"/>
              <a:gd name="connsiteX959" fmla="*/ 7353186 w 10758358"/>
              <a:gd name="connsiteY959" fmla="*/ 2118627 h 6858000"/>
              <a:gd name="connsiteX960" fmla="*/ 7308639 w 10758358"/>
              <a:gd name="connsiteY960" fmla="*/ 2191662 h 6858000"/>
              <a:gd name="connsiteX961" fmla="*/ 7287920 w 10758358"/>
              <a:gd name="connsiteY961" fmla="*/ 2303545 h 6858000"/>
              <a:gd name="connsiteX962" fmla="*/ 7543800 w 10758358"/>
              <a:gd name="connsiteY962" fmla="*/ 2037305 h 6858000"/>
              <a:gd name="connsiteX963" fmla="*/ 7398767 w 10758358"/>
              <a:gd name="connsiteY963" fmla="*/ 2122771 h 6858000"/>
              <a:gd name="connsiteX964" fmla="*/ 7534995 w 10758358"/>
              <a:gd name="connsiteY964" fmla="*/ 1964788 h 6858000"/>
              <a:gd name="connsiteX965" fmla="*/ 7538103 w 10758358"/>
              <a:gd name="connsiteY965" fmla="*/ 2005708 h 6858000"/>
              <a:gd name="connsiteX966" fmla="*/ 7630820 w 10758358"/>
              <a:gd name="connsiteY966" fmla="*/ 1850316 h 6858000"/>
              <a:gd name="connsiteX967" fmla="*/ 7769120 w 10758358"/>
              <a:gd name="connsiteY967" fmla="*/ 1711498 h 6858000"/>
              <a:gd name="connsiteX968" fmla="*/ 7767566 w 10758358"/>
              <a:gd name="connsiteY968" fmla="*/ 1734807 h 6858000"/>
              <a:gd name="connsiteX969" fmla="*/ 7862355 w 10758358"/>
              <a:gd name="connsiteY969" fmla="*/ 1591328 h 6858000"/>
              <a:gd name="connsiteX970" fmla="*/ 7783623 w 10758358"/>
              <a:gd name="connsiteY970" fmla="*/ 1612565 h 6858000"/>
              <a:gd name="connsiteX971" fmla="*/ 7767048 w 10758358"/>
              <a:gd name="connsiteY971" fmla="*/ 1679901 h 6858000"/>
              <a:gd name="connsiteX972" fmla="*/ 8683347 w 10758358"/>
              <a:gd name="connsiteY972" fmla="*/ 5769839 h 6858000"/>
              <a:gd name="connsiteX973" fmla="*/ 8691634 w 10758358"/>
              <a:gd name="connsiteY973" fmla="*/ 5784342 h 6858000"/>
              <a:gd name="connsiteX974" fmla="*/ 8700958 w 10758358"/>
              <a:gd name="connsiteY974" fmla="*/ 5787968 h 6858000"/>
              <a:gd name="connsiteX975" fmla="*/ 9205985 w 10758358"/>
              <a:gd name="connsiteY975" fmla="*/ 5602015 h 6858000"/>
              <a:gd name="connsiteX976" fmla="*/ 9532827 w 10758358"/>
              <a:gd name="connsiteY976" fmla="*/ 5477701 h 6858000"/>
              <a:gd name="connsiteX977" fmla="*/ 9907324 w 10758358"/>
              <a:gd name="connsiteY977" fmla="*/ 5302625 h 6858000"/>
              <a:gd name="connsiteX978" fmla="*/ 10358481 w 10758358"/>
              <a:gd name="connsiteY978" fmla="*/ 5081449 h 6858000"/>
              <a:gd name="connsiteX979" fmla="*/ 10443947 w 10758358"/>
              <a:gd name="connsiteY979" fmla="*/ 5027062 h 6858000"/>
              <a:gd name="connsiteX980" fmla="*/ 10433070 w 10758358"/>
              <a:gd name="connsiteY980" fmla="*/ 5009968 h 6858000"/>
              <a:gd name="connsiteX981" fmla="*/ 8683347 w 10758358"/>
              <a:gd name="connsiteY981" fmla="*/ 5769839 h 6858000"/>
              <a:gd name="connsiteX982" fmla="*/ 8181947 w 10758358"/>
              <a:gd name="connsiteY982" fmla="*/ 1270183 h 6858000"/>
              <a:gd name="connsiteX983" fmla="*/ 8174177 w 10758358"/>
              <a:gd name="connsiteY983" fmla="*/ 1258269 h 6858000"/>
              <a:gd name="connsiteX984" fmla="*/ 8022928 w 10758358"/>
              <a:gd name="connsiteY984" fmla="*/ 1396051 h 6858000"/>
              <a:gd name="connsiteX985" fmla="*/ 7922441 w 10758358"/>
              <a:gd name="connsiteY985" fmla="*/ 1501718 h 6858000"/>
              <a:gd name="connsiteX986" fmla="*/ 7899650 w 10758358"/>
              <a:gd name="connsiteY986" fmla="*/ 1626032 h 6858000"/>
              <a:gd name="connsiteX987" fmla="*/ 8043129 w 10758358"/>
              <a:gd name="connsiteY987" fmla="*/ 1433345 h 6858000"/>
              <a:gd name="connsiteX988" fmla="*/ 8049345 w 10758358"/>
              <a:gd name="connsiteY988" fmla="*/ 1477373 h 6858000"/>
              <a:gd name="connsiteX989" fmla="*/ 8181947 w 10758358"/>
              <a:gd name="connsiteY989" fmla="*/ 1270183 h 6858000"/>
              <a:gd name="connsiteX990" fmla="*/ 10175635 w 10758358"/>
              <a:gd name="connsiteY990" fmla="*/ 998245 h 6858000"/>
              <a:gd name="connsiteX991" fmla="*/ 10227951 w 10758358"/>
              <a:gd name="connsiteY991" fmla="*/ 971311 h 6858000"/>
              <a:gd name="connsiteX992" fmla="*/ 10342424 w 10758358"/>
              <a:gd name="connsiteY992" fmla="*/ 966131 h 6858000"/>
              <a:gd name="connsiteX993" fmla="*/ 10350711 w 10758358"/>
              <a:gd name="connsiteY993" fmla="*/ 963541 h 6858000"/>
              <a:gd name="connsiteX994" fmla="*/ 10403027 w 10758358"/>
              <a:gd name="connsiteY994" fmla="*/ 907600 h 6858000"/>
              <a:gd name="connsiteX995" fmla="*/ 10489529 w 10758358"/>
              <a:gd name="connsiteY995" fmla="*/ 898794 h 6858000"/>
              <a:gd name="connsiteX996" fmla="*/ 10488493 w 10758358"/>
              <a:gd name="connsiteY996" fmla="*/ 890506 h 6858000"/>
              <a:gd name="connsiteX997" fmla="*/ 10451199 w 10758358"/>
              <a:gd name="connsiteY997" fmla="*/ 886363 h 6858000"/>
              <a:gd name="connsiteX998" fmla="*/ 10502478 w 10758358"/>
              <a:gd name="connsiteY998" fmla="*/ 846996 h 6858000"/>
              <a:gd name="connsiteX999" fmla="*/ 10430998 w 10758358"/>
              <a:gd name="connsiteY999" fmla="*/ 819026 h 6858000"/>
              <a:gd name="connsiteX1000" fmla="*/ 10349676 w 10758358"/>
              <a:gd name="connsiteY1000" fmla="*/ 843371 h 6858000"/>
              <a:gd name="connsiteX1001" fmla="*/ 10284410 w 10758358"/>
              <a:gd name="connsiteY1001" fmla="*/ 885327 h 6858000"/>
              <a:gd name="connsiteX1002" fmla="*/ 10286482 w 10758358"/>
              <a:gd name="connsiteY1002" fmla="*/ 910189 h 6858000"/>
              <a:gd name="connsiteX1003" fmla="*/ 10236239 w 10758358"/>
              <a:gd name="connsiteY1003" fmla="*/ 918477 h 6858000"/>
              <a:gd name="connsiteX1004" fmla="*/ 10206196 w 10758358"/>
              <a:gd name="connsiteY1004" fmla="*/ 928319 h 6858000"/>
              <a:gd name="connsiteX1005" fmla="*/ 10175635 w 10758358"/>
              <a:gd name="connsiteY1005" fmla="*/ 998245 h 6858000"/>
              <a:gd name="connsiteX1006" fmla="*/ 5153860 w 10758358"/>
              <a:gd name="connsiteY1006" fmla="*/ 4885654 h 6858000"/>
              <a:gd name="connsiteX1007" fmla="*/ 5430459 w 10758358"/>
              <a:gd name="connsiteY1007" fmla="*/ 4841626 h 6858000"/>
              <a:gd name="connsiteX1008" fmla="*/ 5566687 w 10758358"/>
              <a:gd name="connsiteY1008" fmla="*/ 4793972 h 6858000"/>
              <a:gd name="connsiteX1009" fmla="*/ 5561507 w 10758358"/>
              <a:gd name="connsiteY1009" fmla="*/ 4773253 h 6858000"/>
              <a:gd name="connsiteX1010" fmla="*/ 5155932 w 10758358"/>
              <a:gd name="connsiteY1010" fmla="*/ 4840590 h 6858000"/>
              <a:gd name="connsiteX1011" fmla="*/ 5193744 w 10758358"/>
              <a:gd name="connsiteY1011" fmla="*/ 4863899 h 6858000"/>
              <a:gd name="connsiteX1012" fmla="*/ 5153860 w 10758358"/>
              <a:gd name="connsiteY1012" fmla="*/ 4885654 h 6858000"/>
              <a:gd name="connsiteX1013" fmla="*/ 7927620 w 10758358"/>
              <a:gd name="connsiteY1013" fmla="*/ 6305944 h 6858000"/>
              <a:gd name="connsiteX1014" fmla="*/ 7934354 w 10758358"/>
              <a:gd name="connsiteY1014" fmla="*/ 6332878 h 6858000"/>
              <a:gd name="connsiteX1015" fmla="*/ 8255499 w 10758358"/>
              <a:gd name="connsiteY1015" fmla="*/ 6241715 h 6858000"/>
              <a:gd name="connsiteX1016" fmla="*/ 8250319 w 10758358"/>
              <a:gd name="connsiteY1016" fmla="*/ 6222550 h 6858000"/>
              <a:gd name="connsiteX1017" fmla="*/ 7927620 w 10758358"/>
              <a:gd name="connsiteY1017" fmla="*/ 6305944 h 6858000"/>
              <a:gd name="connsiteX1018" fmla="*/ 9786118 w 10758358"/>
              <a:gd name="connsiteY1018" fmla="*/ 590598 h 6858000"/>
              <a:gd name="connsiteX1019" fmla="*/ 9789225 w 10758358"/>
              <a:gd name="connsiteY1019" fmla="*/ 608210 h 6858000"/>
              <a:gd name="connsiteX1020" fmla="*/ 9841541 w 10758358"/>
              <a:gd name="connsiteY1020" fmla="*/ 590598 h 6858000"/>
              <a:gd name="connsiteX1021" fmla="*/ 9907842 w 10758358"/>
              <a:gd name="connsiteY1021" fmla="*/ 568843 h 6858000"/>
              <a:gd name="connsiteX1022" fmla="*/ 9947208 w 10758358"/>
              <a:gd name="connsiteY1022" fmla="*/ 570397 h 6858000"/>
              <a:gd name="connsiteX1023" fmla="*/ 10014545 w 10758358"/>
              <a:gd name="connsiteY1023" fmla="*/ 542427 h 6858000"/>
              <a:gd name="connsiteX1024" fmla="*/ 10055983 w 10758358"/>
              <a:gd name="connsiteY1024" fmla="*/ 521708 h 6858000"/>
              <a:gd name="connsiteX1025" fmla="*/ 10009365 w 10758358"/>
              <a:gd name="connsiteY1025" fmla="*/ 506168 h 6858000"/>
              <a:gd name="connsiteX1026" fmla="*/ 9899554 w 10758358"/>
              <a:gd name="connsiteY1026" fmla="*/ 549160 h 6858000"/>
              <a:gd name="connsiteX1027" fmla="*/ 9786118 w 10758358"/>
              <a:gd name="connsiteY1027" fmla="*/ 590598 h 6858000"/>
              <a:gd name="connsiteX1028" fmla="*/ 4999503 w 10758358"/>
              <a:gd name="connsiteY1028" fmla="*/ 4253206 h 6858000"/>
              <a:gd name="connsiteX1029" fmla="*/ 5049747 w 10758358"/>
              <a:gd name="connsiteY1029" fmla="*/ 4267709 h 6858000"/>
              <a:gd name="connsiteX1030" fmla="*/ 5142982 w 10758358"/>
              <a:gd name="connsiteY1030" fmla="*/ 4233522 h 6858000"/>
              <a:gd name="connsiteX1031" fmla="*/ 5293195 w 10758358"/>
              <a:gd name="connsiteY1031" fmla="*/ 4161006 h 6858000"/>
              <a:gd name="connsiteX1032" fmla="*/ 5289570 w 10758358"/>
              <a:gd name="connsiteY1032" fmla="*/ 4150646 h 6858000"/>
              <a:gd name="connsiteX1033" fmla="*/ 4999503 w 10758358"/>
              <a:gd name="connsiteY1033" fmla="*/ 4253206 h 6858000"/>
              <a:gd name="connsiteX1034" fmla="*/ 7365616 w 10758358"/>
              <a:gd name="connsiteY1034" fmla="*/ 6381050 h 6858000"/>
              <a:gd name="connsiteX1035" fmla="*/ 7523599 w 10758358"/>
              <a:gd name="connsiteY1035" fmla="*/ 6360331 h 6858000"/>
              <a:gd name="connsiteX1036" fmla="*/ 7640662 w 10758358"/>
              <a:gd name="connsiteY1036" fmla="*/ 6330289 h 6858000"/>
              <a:gd name="connsiteX1037" fmla="*/ 7636000 w 10758358"/>
              <a:gd name="connsiteY1037" fmla="*/ 6314749 h 6858000"/>
              <a:gd name="connsiteX1038" fmla="*/ 7365616 w 10758358"/>
              <a:gd name="connsiteY1038" fmla="*/ 6381050 h 6858000"/>
              <a:gd name="connsiteX1039" fmla="*/ 2256821 w 10758358"/>
              <a:gd name="connsiteY1039" fmla="*/ 5184008 h 6858000"/>
              <a:gd name="connsiteX1040" fmla="*/ 2469709 w 10758358"/>
              <a:gd name="connsiteY1040" fmla="*/ 5172095 h 6858000"/>
              <a:gd name="connsiteX1041" fmla="*/ 2256821 w 10758358"/>
              <a:gd name="connsiteY1041" fmla="*/ 5184008 h 6858000"/>
              <a:gd name="connsiteX1042" fmla="*/ 2564498 w 10758358"/>
              <a:gd name="connsiteY1042" fmla="*/ 6146925 h 6858000"/>
              <a:gd name="connsiteX1043" fmla="*/ 2563981 w 10758358"/>
              <a:gd name="connsiteY1043" fmla="*/ 6132422 h 6858000"/>
              <a:gd name="connsiteX1044" fmla="*/ 2289971 w 10758358"/>
              <a:gd name="connsiteY1044" fmla="*/ 6132422 h 6858000"/>
              <a:gd name="connsiteX1045" fmla="*/ 2291007 w 10758358"/>
              <a:gd name="connsiteY1045" fmla="*/ 6150551 h 6858000"/>
              <a:gd name="connsiteX1046" fmla="*/ 2564498 w 10758358"/>
              <a:gd name="connsiteY1046" fmla="*/ 6146925 h 6858000"/>
              <a:gd name="connsiteX1047" fmla="*/ 10012473 w 10758358"/>
              <a:gd name="connsiteY1047" fmla="*/ 858910 h 6858000"/>
              <a:gd name="connsiteX1048" fmla="*/ 9842577 w 10758358"/>
              <a:gd name="connsiteY1048" fmla="*/ 934534 h 6858000"/>
              <a:gd name="connsiteX1049" fmla="*/ 10012473 w 10758358"/>
              <a:gd name="connsiteY1049" fmla="*/ 858910 h 6858000"/>
              <a:gd name="connsiteX1050" fmla="*/ 7297244 w 10758358"/>
              <a:gd name="connsiteY1050" fmla="*/ 6657131 h 6858000"/>
              <a:gd name="connsiteX1051" fmla="*/ 7293618 w 10758358"/>
              <a:gd name="connsiteY1051" fmla="*/ 6641074 h 6858000"/>
              <a:gd name="connsiteX1052" fmla="*/ 7071924 w 10758358"/>
              <a:gd name="connsiteY1052" fmla="*/ 6678887 h 6858000"/>
              <a:gd name="connsiteX1053" fmla="*/ 7077622 w 10758358"/>
              <a:gd name="connsiteY1053" fmla="*/ 6706857 h 6858000"/>
              <a:gd name="connsiteX1054" fmla="*/ 7297244 w 10758358"/>
              <a:gd name="connsiteY1054" fmla="*/ 6657131 h 6858000"/>
              <a:gd name="connsiteX1055" fmla="*/ 8288650 w 10758358"/>
              <a:gd name="connsiteY1055" fmla="*/ 1200256 h 6858000"/>
              <a:gd name="connsiteX1056" fmla="*/ 8372562 w 10758358"/>
              <a:gd name="connsiteY1056" fmla="*/ 1116344 h 6858000"/>
              <a:gd name="connsiteX1057" fmla="*/ 8424877 w 10758358"/>
              <a:gd name="connsiteY1057" fmla="*/ 1027252 h 6858000"/>
              <a:gd name="connsiteX1058" fmla="*/ 8354950 w 10758358"/>
              <a:gd name="connsiteY1058" fmla="*/ 1107020 h 6858000"/>
              <a:gd name="connsiteX1059" fmla="*/ 8288650 w 10758358"/>
              <a:gd name="connsiteY1059" fmla="*/ 1200256 h 6858000"/>
              <a:gd name="connsiteX1060" fmla="*/ 1880770 w 10758358"/>
              <a:gd name="connsiteY1060" fmla="*/ 5890527 h 6858000"/>
              <a:gd name="connsiteX1061" fmla="*/ 1748686 w 10758358"/>
              <a:gd name="connsiteY1061" fmla="*/ 5926267 h 6858000"/>
              <a:gd name="connsiteX1062" fmla="*/ 1880770 w 10758358"/>
              <a:gd name="connsiteY1062" fmla="*/ 5890527 h 6858000"/>
              <a:gd name="connsiteX1063" fmla="*/ 9999006 w 10758358"/>
              <a:gd name="connsiteY1063" fmla="*/ 1031914 h 6858000"/>
              <a:gd name="connsiteX1064" fmla="*/ 10061680 w 10758358"/>
              <a:gd name="connsiteY1064" fmla="*/ 1010677 h 6858000"/>
              <a:gd name="connsiteX1065" fmla="*/ 10086544 w 10758358"/>
              <a:gd name="connsiteY1065" fmla="*/ 969757 h 6858000"/>
              <a:gd name="connsiteX1066" fmla="*/ 10064270 w 10758358"/>
              <a:gd name="connsiteY1066" fmla="*/ 947484 h 6858000"/>
              <a:gd name="connsiteX1067" fmla="*/ 9999006 w 10758358"/>
              <a:gd name="connsiteY1067" fmla="*/ 1031914 h 6858000"/>
              <a:gd name="connsiteX1068" fmla="*/ 7970613 w 10758358"/>
              <a:gd name="connsiteY1068" fmla="*/ 1302297 h 6858000"/>
              <a:gd name="connsiteX1069" fmla="*/ 7900168 w 10758358"/>
              <a:gd name="connsiteY1069" fmla="*/ 1401749 h 6858000"/>
              <a:gd name="connsiteX1070" fmla="*/ 7970613 w 10758358"/>
              <a:gd name="connsiteY1070" fmla="*/ 1302297 h 6858000"/>
              <a:gd name="connsiteX1071" fmla="*/ 5493652 w 10758358"/>
              <a:gd name="connsiteY1071" fmla="*/ 4004059 h 6858000"/>
              <a:gd name="connsiteX1072" fmla="*/ 5676497 w 10758358"/>
              <a:gd name="connsiteY1072" fmla="*/ 3931543 h 6858000"/>
              <a:gd name="connsiteX1073" fmla="*/ 5493652 w 10758358"/>
              <a:gd name="connsiteY1073" fmla="*/ 4004059 h 6858000"/>
              <a:gd name="connsiteX1074" fmla="*/ 1537352 w 10758358"/>
              <a:gd name="connsiteY1074" fmla="*/ 5865665 h 6858000"/>
              <a:gd name="connsiteX1075" fmla="*/ 1406305 w 10758358"/>
              <a:gd name="connsiteY1075" fmla="*/ 5865665 h 6858000"/>
              <a:gd name="connsiteX1076" fmla="*/ 1537352 w 10758358"/>
              <a:gd name="connsiteY1076" fmla="*/ 5865665 h 6858000"/>
              <a:gd name="connsiteX1077" fmla="*/ 3705599 w 10758358"/>
              <a:gd name="connsiteY1077" fmla="*/ 5917980 h 6858000"/>
              <a:gd name="connsiteX1078" fmla="*/ 3559012 w 10758358"/>
              <a:gd name="connsiteY1078" fmla="*/ 5944914 h 6858000"/>
              <a:gd name="connsiteX1079" fmla="*/ 3705599 w 10758358"/>
              <a:gd name="connsiteY1079" fmla="*/ 5917980 h 6858000"/>
              <a:gd name="connsiteX1080" fmla="*/ 10376092 w 10758358"/>
              <a:gd name="connsiteY1080" fmla="*/ 5783824 h 6858000"/>
              <a:gd name="connsiteX1081" fmla="*/ 10369358 w 10758358"/>
              <a:gd name="connsiteY1081" fmla="*/ 5770357 h 6858000"/>
              <a:gd name="connsiteX1082" fmla="*/ 10211893 w 10758358"/>
              <a:gd name="connsiteY1082" fmla="*/ 5845981 h 6858000"/>
              <a:gd name="connsiteX1083" fmla="*/ 10221217 w 10758358"/>
              <a:gd name="connsiteY1083" fmla="*/ 5864628 h 6858000"/>
              <a:gd name="connsiteX1084" fmla="*/ 10376092 w 10758358"/>
              <a:gd name="connsiteY1084" fmla="*/ 5783824 h 6858000"/>
              <a:gd name="connsiteX1085" fmla="*/ 1867303 w 10758358"/>
              <a:gd name="connsiteY1085" fmla="*/ 5194886 h 6858000"/>
              <a:gd name="connsiteX1086" fmla="*/ 1861087 w 10758358"/>
              <a:gd name="connsiteY1086" fmla="*/ 5174167 h 6858000"/>
              <a:gd name="connsiteX1087" fmla="*/ 1782873 w 10758358"/>
              <a:gd name="connsiteY1087" fmla="*/ 5183490 h 6858000"/>
              <a:gd name="connsiteX1088" fmla="*/ 1772513 w 10758358"/>
              <a:gd name="connsiteY1088" fmla="*/ 5203173 h 6858000"/>
              <a:gd name="connsiteX1089" fmla="*/ 1784945 w 10758358"/>
              <a:gd name="connsiteY1089" fmla="*/ 5216123 h 6858000"/>
              <a:gd name="connsiteX1090" fmla="*/ 1867303 w 10758358"/>
              <a:gd name="connsiteY1090" fmla="*/ 5194886 h 6858000"/>
              <a:gd name="connsiteX1091" fmla="*/ 8311441 w 10758358"/>
              <a:gd name="connsiteY1091" fmla="*/ 1425575 h 6858000"/>
              <a:gd name="connsiteX1092" fmla="*/ 8391208 w 10758358"/>
              <a:gd name="connsiteY1092" fmla="*/ 1331304 h 6858000"/>
              <a:gd name="connsiteX1093" fmla="*/ 8375669 w 10758358"/>
              <a:gd name="connsiteY1093" fmla="*/ 1319390 h 6858000"/>
              <a:gd name="connsiteX1094" fmla="*/ 8311441 w 10758358"/>
              <a:gd name="connsiteY1094" fmla="*/ 1425575 h 6858000"/>
              <a:gd name="connsiteX1095" fmla="*/ 8021892 w 10758358"/>
              <a:gd name="connsiteY1095" fmla="*/ 2412837 h 6858000"/>
              <a:gd name="connsiteX1096" fmla="*/ 8032252 w 10758358"/>
              <a:gd name="connsiteY1096" fmla="*/ 2427859 h 6858000"/>
              <a:gd name="connsiteX1097" fmla="*/ 8092855 w 10758358"/>
              <a:gd name="connsiteY1097" fmla="*/ 2348608 h 6858000"/>
              <a:gd name="connsiteX1098" fmla="*/ 8021892 w 10758358"/>
              <a:gd name="connsiteY1098" fmla="*/ 2412837 h 6858000"/>
              <a:gd name="connsiteX1099" fmla="*/ 7043954 w 10758358"/>
              <a:gd name="connsiteY1099" fmla="*/ 6700123 h 6858000"/>
              <a:gd name="connsiteX1100" fmla="*/ 7042400 w 10758358"/>
              <a:gd name="connsiteY1100" fmla="*/ 6689764 h 6858000"/>
              <a:gd name="connsiteX1101" fmla="*/ 6968329 w 10758358"/>
              <a:gd name="connsiteY1101" fmla="*/ 6679404 h 6858000"/>
              <a:gd name="connsiteX1102" fmla="*/ 6941913 w 10758358"/>
              <a:gd name="connsiteY1102" fmla="*/ 6696498 h 6858000"/>
              <a:gd name="connsiteX1103" fmla="*/ 6969883 w 10758358"/>
              <a:gd name="connsiteY1103" fmla="*/ 6716698 h 6858000"/>
              <a:gd name="connsiteX1104" fmla="*/ 7043954 w 10758358"/>
              <a:gd name="connsiteY1104" fmla="*/ 6700123 h 6858000"/>
            </a:gdLst>
            <a:ahLst/>
            <a:cxnLst/>
            <a:rect l="l" t="t" r="r" b="b"/>
            <a:pathLst>
              <a:path w="10758358" h="6858000">
                <a:moveTo>
                  <a:pt x="8703548" y="795199"/>
                </a:moveTo>
                <a:cubicBezTo>
                  <a:pt x="8686455" y="798307"/>
                  <a:pt x="8668844" y="799343"/>
                  <a:pt x="8652268" y="804004"/>
                </a:cubicBezTo>
                <a:cubicBezTo>
                  <a:pt x="8635693" y="809184"/>
                  <a:pt x="8619636" y="817472"/>
                  <a:pt x="8588558" y="830939"/>
                </a:cubicBezTo>
                <a:cubicBezTo>
                  <a:pt x="8616528" y="784321"/>
                  <a:pt x="8641391" y="743919"/>
                  <a:pt x="8665736" y="703517"/>
                </a:cubicBezTo>
                <a:cubicBezTo>
                  <a:pt x="8667808" y="704553"/>
                  <a:pt x="8670397" y="705589"/>
                  <a:pt x="8672470" y="706625"/>
                </a:cubicBezTo>
                <a:cubicBezTo>
                  <a:pt x="8670397" y="723718"/>
                  <a:pt x="8668325" y="740811"/>
                  <a:pt x="8666254" y="757905"/>
                </a:cubicBezTo>
                <a:cubicBezTo>
                  <a:pt x="8670915" y="758940"/>
                  <a:pt x="8675577" y="760494"/>
                  <a:pt x="8680757" y="761530"/>
                </a:cubicBezTo>
                <a:cubicBezTo>
                  <a:pt x="8686455" y="740293"/>
                  <a:pt x="8691634" y="719056"/>
                  <a:pt x="8698886" y="692122"/>
                </a:cubicBezTo>
                <a:cubicBezTo>
                  <a:pt x="8704584" y="690568"/>
                  <a:pt x="8719605" y="685388"/>
                  <a:pt x="8742914" y="678136"/>
                </a:cubicBezTo>
                <a:cubicBezTo>
                  <a:pt x="8731001" y="693675"/>
                  <a:pt x="8723231" y="702999"/>
                  <a:pt x="8715980" y="712841"/>
                </a:cubicBezTo>
                <a:cubicBezTo>
                  <a:pt x="8813877" y="692122"/>
                  <a:pt x="8903487" y="653791"/>
                  <a:pt x="8978593" y="584383"/>
                </a:cubicBezTo>
                <a:cubicBezTo>
                  <a:pt x="8981183" y="589044"/>
                  <a:pt x="8983773" y="593706"/>
                  <a:pt x="8986363" y="598368"/>
                </a:cubicBezTo>
                <a:cubicBezTo>
                  <a:pt x="8972378" y="607692"/>
                  <a:pt x="8958910" y="617533"/>
                  <a:pt x="8935602" y="633590"/>
                </a:cubicBezTo>
                <a:cubicBezTo>
                  <a:pt x="8976003" y="623749"/>
                  <a:pt x="9005528" y="616497"/>
                  <a:pt x="9039715" y="608210"/>
                </a:cubicBezTo>
                <a:cubicBezTo>
                  <a:pt x="9036088" y="618569"/>
                  <a:pt x="9033498" y="626339"/>
                  <a:pt x="9027801" y="643432"/>
                </a:cubicBezTo>
                <a:cubicBezTo>
                  <a:pt x="9194071" y="559002"/>
                  <a:pt x="9360342" y="495291"/>
                  <a:pt x="9531792" y="446083"/>
                </a:cubicBezTo>
                <a:cubicBezTo>
                  <a:pt x="9533345" y="450227"/>
                  <a:pt x="9535417" y="454371"/>
                  <a:pt x="9536971" y="458514"/>
                </a:cubicBezTo>
                <a:cubicBezTo>
                  <a:pt x="9513662" y="468356"/>
                  <a:pt x="9489836" y="477680"/>
                  <a:pt x="9466527" y="487521"/>
                </a:cubicBezTo>
                <a:cubicBezTo>
                  <a:pt x="9467562" y="491147"/>
                  <a:pt x="9468598" y="494255"/>
                  <a:pt x="9469634" y="497881"/>
                </a:cubicBezTo>
                <a:cubicBezTo>
                  <a:pt x="9532309" y="480787"/>
                  <a:pt x="9596021" y="467320"/>
                  <a:pt x="9656624" y="445565"/>
                </a:cubicBezTo>
                <a:cubicBezTo>
                  <a:pt x="9725515" y="421220"/>
                  <a:pt x="9799585" y="413969"/>
                  <a:pt x="9863814" y="370459"/>
                </a:cubicBezTo>
                <a:cubicBezTo>
                  <a:pt x="9933741" y="323323"/>
                  <a:pt x="10012991" y="290172"/>
                  <a:pt x="10088098" y="251842"/>
                </a:cubicBezTo>
                <a:cubicBezTo>
                  <a:pt x="10119176" y="236303"/>
                  <a:pt x="10151291" y="222317"/>
                  <a:pt x="10185477" y="206778"/>
                </a:cubicBezTo>
                <a:cubicBezTo>
                  <a:pt x="10178225" y="217656"/>
                  <a:pt x="10172010" y="227497"/>
                  <a:pt x="10164758" y="238893"/>
                </a:cubicBezTo>
                <a:cubicBezTo>
                  <a:pt x="10193246" y="232677"/>
                  <a:pt x="10219663" y="231123"/>
                  <a:pt x="10241936" y="220764"/>
                </a:cubicBezTo>
                <a:cubicBezTo>
                  <a:pt x="10266281" y="209368"/>
                  <a:pt x="10286482" y="189167"/>
                  <a:pt x="10308755" y="173110"/>
                </a:cubicBezTo>
                <a:cubicBezTo>
                  <a:pt x="10330510" y="157053"/>
                  <a:pt x="10345531" y="121312"/>
                  <a:pt x="10381790" y="144621"/>
                </a:cubicBezTo>
                <a:cubicBezTo>
                  <a:pt x="10381272" y="111471"/>
                  <a:pt x="10396811" y="100593"/>
                  <a:pt x="10431515" y="102147"/>
                </a:cubicBezTo>
                <a:cubicBezTo>
                  <a:pt x="10442393" y="102665"/>
                  <a:pt x="10457414" y="84018"/>
                  <a:pt x="10465184" y="71069"/>
                </a:cubicBezTo>
                <a:cubicBezTo>
                  <a:pt x="10470364" y="62263"/>
                  <a:pt x="10466220" y="48278"/>
                  <a:pt x="10466220" y="23415"/>
                </a:cubicBezTo>
                <a:cubicBezTo>
                  <a:pt x="10482277" y="42062"/>
                  <a:pt x="10490047" y="51385"/>
                  <a:pt x="10501442" y="64853"/>
                </a:cubicBezTo>
                <a:cubicBezTo>
                  <a:pt x="10507658" y="50867"/>
                  <a:pt x="10511284" y="39472"/>
                  <a:pt x="10517499" y="30148"/>
                </a:cubicBezTo>
                <a:cubicBezTo>
                  <a:pt x="10542362" y="-8700"/>
                  <a:pt x="10561527" y="-9736"/>
                  <a:pt x="10592606" y="25487"/>
                </a:cubicBezTo>
                <a:cubicBezTo>
                  <a:pt x="10599858" y="33256"/>
                  <a:pt x="10606591" y="46206"/>
                  <a:pt x="10614879" y="47242"/>
                </a:cubicBezTo>
                <a:cubicBezTo>
                  <a:pt x="10672375" y="56047"/>
                  <a:pt x="10692575" y="110953"/>
                  <a:pt x="10732978" y="139959"/>
                </a:cubicBezTo>
                <a:cubicBezTo>
                  <a:pt x="10740229" y="145139"/>
                  <a:pt x="10751107" y="145657"/>
                  <a:pt x="10760431" y="148247"/>
                </a:cubicBezTo>
                <a:cubicBezTo>
                  <a:pt x="10760431" y="268935"/>
                  <a:pt x="10760431" y="389624"/>
                  <a:pt x="10760431" y="510312"/>
                </a:cubicBezTo>
                <a:cubicBezTo>
                  <a:pt x="10737639" y="512384"/>
                  <a:pt x="10714330" y="514456"/>
                  <a:pt x="10689467" y="517046"/>
                </a:cubicBezTo>
                <a:cubicBezTo>
                  <a:pt x="10689467" y="516528"/>
                  <a:pt x="10689467" y="504096"/>
                  <a:pt x="10689467" y="479234"/>
                </a:cubicBezTo>
                <a:cubicBezTo>
                  <a:pt x="10671338" y="506686"/>
                  <a:pt x="10660461" y="523779"/>
                  <a:pt x="10648029" y="542427"/>
                </a:cubicBezTo>
                <a:cubicBezTo>
                  <a:pt x="10636116" y="533103"/>
                  <a:pt x="10624203" y="524297"/>
                  <a:pt x="10611771" y="514974"/>
                </a:cubicBezTo>
                <a:cubicBezTo>
                  <a:pt x="10607628" y="519118"/>
                  <a:pt x="10603484" y="523261"/>
                  <a:pt x="10599340" y="527405"/>
                </a:cubicBezTo>
                <a:cubicBezTo>
                  <a:pt x="10619023" y="550714"/>
                  <a:pt x="10638706" y="573505"/>
                  <a:pt x="10657871" y="596296"/>
                </a:cubicBezTo>
                <a:cubicBezTo>
                  <a:pt x="10677555" y="588008"/>
                  <a:pt x="10694647" y="581275"/>
                  <a:pt x="10714849" y="572987"/>
                </a:cubicBezTo>
                <a:cubicBezTo>
                  <a:pt x="10699309" y="607174"/>
                  <a:pt x="10684287" y="635144"/>
                  <a:pt x="10673928" y="665187"/>
                </a:cubicBezTo>
                <a:cubicBezTo>
                  <a:pt x="10669266" y="679172"/>
                  <a:pt x="10676000" y="696265"/>
                  <a:pt x="10674446" y="711805"/>
                </a:cubicBezTo>
                <a:cubicBezTo>
                  <a:pt x="10671856" y="739257"/>
                  <a:pt x="10668748" y="766710"/>
                  <a:pt x="10660978" y="793127"/>
                </a:cubicBezTo>
                <a:cubicBezTo>
                  <a:pt x="10658907" y="799343"/>
                  <a:pt x="10636116" y="797271"/>
                  <a:pt x="10625238" y="802968"/>
                </a:cubicBezTo>
                <a:cubicBezTo>
                  <a:pt x="10594678" y="818508"/>
                  <a:pt x="10565671" y="835601"/>
                  <a:pt x="10535628" y="852176"/>
                </a:cubicBezTo>
                <a:cubicBezTo>
                  <a:pt x="10536665" y="857356"/>
                  <a:pt x="10538218" y="862018"/>
                  <a:pt x="10539255" y="867197"/>
                </a:cubicBezTo>
                <a:cubicBezTo>
                  <a:pt x="10573959" y="874967"/>
                  <a:pt x="10609699" y="879111"/>
                  <a:pt x="10642849" y="891542"/>
                </a:cubicBezTo>
                <a:cubicBezTo>
                  <a:pt x="10672892" y="902938"/>
                  <a:pt x="10699826" y="903456"/>
                  <a:pt x="10714330" y="877039"/>
                </a:cubicBezTo>
                <a:cubicBezTo>
                  <a:pt x="10720028" y="867197"/>
                  <a:pt x="10700345" y="842853"/>
                  <a:pt x="10693611" y="828867"/>
                </a:cubicBezTo>
                <a:cubicBezTo>
                  <a:pt x="10712776" y="820580"/>
                  <a:pt x="10736603" y="809702"/>
                  <a:pt x="10760431" y="799343"/>
                </a:cubicBezTo>
                <a:cubicBezTo>
                  <a:pt x="10760431" y="1111682"/>
                  <a:pt x="10760431" y="1424021"/>
                  <a:pt x="10760431" y="1736361"/>
                </a:cubicBezTo>
                <a:cubicBezTo>
                  <a:pt x="10692057" y="1772619"/>
                  <a:pt x="10626793" y="1813539"/>
                  <a:pt x="10566707" y="1862229"/>
                </a:cubicBezTo>
                <a:cubicBezTo>
                  <a:pt x="10569297" y="1866373"/>
                  <a:pt x="10571887" y="1870517"/>
                  <a:pt x="10574477" y="1875178"/>
                </a:cubicBezTo>
                <a:cubicBezTo>
                  <a:pt x="10636634" y="1861193"/>
                  <a:pt x="10698274" y="1846690"/>
                  <a:pt x="10760431" y="1832704"/>
                </a:cubicBezTo>
                <a:cubicBezTo>
                  <a:pt x="10760431" y="2833952"/>
                  <a:pt x="10760431" y="3834681"/>
                  <a:pt x="10760431" y="4835928"/>
                </a:cubicBezTo>
                <a:cubicBezTo>
                  <a:pt x="10662015" y="4890316"/>
                  <a:pt x="10564117" y="4944703"/>
                  <a:pt x="10462594" y="5000645"/>
                </a:cubicBezTo>
                <a:cubicBezTo>
                  <a:pt x="10487457" y="5011004"/>
                  <a:pt x="10510248" y="5030169"/>
                  <a:pt x="10524751" y="5024990"/>
                </a:cubicBezTo>
                <a:cubicBezTo>
                  <a:pt x="10571369" y="5008415"/>
                  <a:pt x="10615397" y="4983551"/>
                  <a:pt x="10659425" y="4960243"/>
                </a:cubicBezTo>
                <a:cubicBezTo>
                  <a:pt x="10694129" y="4941596"/>
                  <a:pt x="10726762" y="4920359"/>
                  <a:pt x="10760431" y="4900157"/>
                </a:cubicBezTo>
                <a:cubicBezTo>
                  <a:pt x="10760431" y="5145160"/>
                  <a:pt x="10760431" y="5390162"/>
                  <a:pt x="10760431" y="5635165"/>
                </a:cubicBezTo>
                <a:cubicBezTo>
                  <a:pt x="10749553" y="5642417"/>
                  <a:pt x="10738675" y="5649150"/>
                  <a:pt x="10728834" y="5657956"/>
                </a:cubicBezTo>
                <a:cubicBezTo>
                  <a:pt x="10710186" y="5674013"/>
                  <a:pt x="10690504" y="5706646"/>
                  <a:pt x="10675482" y="5704574"/>
                </a:cubicBezTo>
                <a:cubicBezTo>
                  <a:pt x="10598304" y="5694215"/>
                  <a:pt x="10569297" y="5774501"/>
                  <a:pt x="10501442" y="5787450"/>
                </a:cubicBezTo>
                <a:cubicBezTo>
                  <a:pt x="10436695" y="5799881"/>
                  <a:pt x="10379200" y="5849089"/>
                  <a:pt x="10317043" y="5879132"/>
                </a:cubicBezTo>
                <a:cubicBezTo>
                  <a:pt x="10266799" y="5903476"/>
                  <a:pt x="10213448" y="5922124"/>
                  <a:pt x="10162168" y="5945433"/>
                </a:cubicBezTo>
                <a:cubicBezTo>
                  <a:pt x="10135751" y="5957346"/>
                  <a:pt x="10112442" y="5976511"/>
                  <a:pt x="10085508" y="5988425"/>
                </a:cubicBezTo>
                <a:cubicBezTo>
                  <a:pt x="9983466" y="6032452"/>
                  <a:pt x="9879871" y="6073891"/>
                  <a:pt x="9777830" y="6117919"/>
                </a:cubicBezTo>
                <a:cubicBezTo>
                  <a:pt x="9706349" y="6148479"/>
                  <a:pt x="9637459" y="6184220"/>
                  <a:pt x="9564942" y="6212708"/>
                </a:cubicBezTo>
                <a:cubicBezTo>
                  <a:pt x="9443736" y="6260362"/>
                  <a:pt x="9322011" y="6308534"/>
                  <a:pt x="9197697" y="6347900"/>
                </a:cubicBezTo>
                <a:cubicBezTo>
                  <a:pt x="8952694" y="6425596"/>
                  <a:pt x="8707174" y="6499149"/>
                  <a:pt x="8460099" y="6569594"/>
                </a:cubicBezTo>
                <a:cubicBezTo>
                  <a:pt x="8350807" y="6601190"/>
                  <a:pt x="8237888" y="6619319"/>
                  <a:pt x="8127559" y="6647808"/>
                </a:cubicBezTo>
                <a:cubicBezTo>
                  <a:pt x="8039504" y="6670599"/>
                  <a:pt x="7953001" y="6700123"/>
                  <a:pt x="7865463" y="6726022"/>
                </a:cubicBezTo>
                <a:cubicBezTo>
                  <a:pt x="7853032" y="6729648"/>
                  <a:pt x="7839564" y="6731202"/>
                  <a:pt x="7827133" y="6733792"/>
                </a:cubicBezTo>
                <a:cubicBezTo>
                  <a:pt x="7825579" y="6727576"/>
                  <a:pt x="7824025" y="6721878"/>
                  <a:pt x="7821954" y="6715663"/>
                </a:cubicBezTo>
                <a:cubicBezTo>
                  <a:pt x="7840601" y="6710483"/>
                  <a:pt x="7859248" y="6705303"/>
                  <a:pt x="7877377" y="6699606"/>
                </a:cubicBezTo>
                <a:cubicBezTo>
                  <a:pt x="7912081" y="6688728"/>
                  <a:pt x="7946786" y="6676297"/>
                  <a:pt x="7982008" y="6666973"/>
                </a:cubicBezTo>
                <a:cubicBezTo>
                  <a:pt x="8058151" y="6646254"/>
                  <a:pt x="8134293" y="6627607"/>
                  <a:pt x="8210436" y="6606370"/>
                </a:cubicBezTo>
                <a:cubicBezTo>
                  <a:pt x="8300045" y="6581507"/>
                  <a:pt x="8389137" y="6555090"/>
                  <a:pt x="8478746" y="6529709"/>
                </a:cubicBezTo>
                <a:cubicBezTo>
                  <a:pt x="8585449" y="6499667"/>
                  <a:pt x="8693189" y="6472732"/>
                  <a:pt x="8798856" y="6439581"/>
                </a:cubicBezTo>
                <a:cubicBezTo>
                  <a:pt x="8919544" y="6401252"/>
                  <a:pt x="9039715" y="6359814"/>
                  <a:pt x="9158331" y="6314749"/>
                </a:cubicBezTo>
                <a:cubicBezTo>
                  <a:pt x="9237581" y="6284707"/>
                  <a:pt x="9312688" y="6244305"/>
                  <a:pt x="9390384" y="6210636"/>
                </a:cubicBezTo>
                <a:cubicBezTo>
                  <a:pt x="9412139" y="6201312"/>
                  <a:pt x="9436484" y="6198723"/>
                  <a:pt x="9457203" y="6182148"/>
                </a:cubicBezTo>
                <a:cubicBezTo>
                  <a:pt x="8445596" y="6533336"/>
                  <a:pt x="7409644" y="6765388"/>
                  <a:pt x="6331737" y="6821330"/>
                </a:cubicBezTo>
                <a:cubicBezTo>
                  <a:pt x="6338989" y="6833243"/>
                  <a:pt x="6343651" y="6840495"/>
                  <a:pt x="6352974" y="6854998"/>
                </a:cubicBezTo>
                <a:cubicBezTo>
                  <a:pt x="6331737" y="6857588"/>
                  <a:pt x="6313608" y="6859660"/>
                  <a:pt x="6309464" y="6860178"/>
                </a:cubicBezTo>
                <a:cubicBezTo>
                  <a:pt x="6253523" y="6799575"/>
                  <a:pt x="6191365" y="6848264"/>
                  <a:pt x="6140086" y="6823402"/>
                </a:cubicBezTo>
                <a:cubicBezTo>
                  <a:pt x="6179452" y="6818222"/>
                  <a:pt x="6218818" y="6812006"/>
                  <a:pt x="6258185" y="6807344"/>
                </a:cubicBezTo>
                <a:cubicBezTo>
                  <a:pt x="6390268" y="6790251"/>
                  <a:pt x="6522352" y="6773676"/>
                  <a:pt x="6654436" y="6757101"/>
                </a:cubicBezTo>
                <a:cubicBezTo>
                  <a:pt x="6734722" y="6746223"/>
                  <a:pt x="6815009" y="6735864"/>
                  <a:pt x="6895295" y="6724987"/>
                </a:cubicBezTo>
                <a:cubicBezTo>
                  <a:pt x="6894258" y="6719807"/>
                  <a:pt x="6893741" y="6714627"/>
                  <a:pt x="6892705" y="6709447"/>
                </a:cubicBezTo>
                <a:cubicBezTo>
                  <a:pt x="6849195" y="6715145"/>
                  <a:pt x="6806203" y="6723950"/>
                  <a:pt x="6762693" y="6726022"/>
                </a:cubicBezTo>
                <a:cubicBezTo>
                  <a:pt x="6717111" y="6727576"/>
                  <a:pt x="6671011" y="6722397"/>
                  <a:pt x="6620768" y="6720325"/>
                </a:cubicBezTo>
                <a:cubicBezTo>
                  <a:pt x="6635789" y="6736382"/>
                  <a:pt x="6645630" y="6747259"/>
                  <a:pt x="6655472" y="6758137"/>
                </a:cubicBezTo>
                <a:cubicBezTo>
                  <a:pt x="6562236" y="6734828"/>
                  <a:pt x="6468483" y="6746741"/>
                  <a:pt x="6375247" y="6755547"/>
                </a:cubicBezTo>
                <a:cubicBezTo>
                  <a:pt x="6360225" y="6757101"/>
                  <a:pt x="6343133" y="6760726"/>
                  <a:pt x="6330701" y="6769015"/>
                </a:cubicBezTo>
                <a:cubicBezTo>
                  <a:pt x="6294443" y="6794395"/>
                  <a:pt x="6263364" y="6798021"/>
                  <a:pt x="6230732" y="6762281"/>
                </a:cubicBezTo>
                <a:cubicBezTo>
                  <a:pt x="6219854" y="6750367"/>
                  <a:pt x="6201725" y="6745706"/>
                  <a:pt x="6191365" y="6740007"/>
                </a:cubicBezTo>
                <a:cubicBezTo>
                  <a:pt x="6283047" y="6728094"/>
                  <a:pt x="6378872" y="6716181"/>
                  <a:pt x="6470037" y="6704785"/>
                </a:cubicBezTo>
                <a:cubicBezTo>
                  <a:pt x="6471590" y="6689764"/>
                  <a:pt x="6472108" y="6671635"/>
                  <a:pt x="6474180" y="6671635"/>
                </a:cubicBezTo>
                <a:cubicBezTo>
                  <a:pt x="6489719" y="6670599"/>
                  <a:pt x="6506295" y="6670599"/>
                  <a:pt x="6521316" y="6673707"/>
                </a:cubicBezTo>
                <a:cubicBezTo>
                  <a:pt x="6530640" y="6675779"/>
                  <a:pt x="6538927" y="6690800"/>
                  <a:pt x="6546179" y="6689246"/>
                </a:cubicBezTo>
                <a:cubicBezTo>
                  <a:pt x="6599012" y="6680440"/>
                  <a:pt x="6651846" y="6670081"/>
                  <a:pt x="6704162" y="6657131"/>
                </a:cubicBezTo>
                <a:cubicBezTo>
                  <a:pt x="6712967" y="6655060"/>
                  <a:pt x="6718665" y="6638484"/>
                  <a:pt x="6724881" y="6629161"/>
                </a:cubicBezTo>
                <a:cubicBezTo>
                  <a:pt x="6752334" y="6680959"/>
                  <a:pt x="6791182" y="6644700"/>
                  <a:pt x="6826404" y="6636931"/>
                </a:cubicBezTo>
                <a:cubicBezTo>
                  <a:pt x="6851267" y="6631751"/>
                  <a:pt x="6875611" y="6623463"/>
                  <a:pt x="6897885" y="6617247"/>
                </a:cubicBezTo>
                <a:cubicBezTo>
                  <a:pt x="6897885" y="6617247"/>
                  <a:pt x="6890115" y="6612585"/>
                  <a:pt x="6881309" y="6607406"/>
                </a:cubicBezTo>
                <a:cubicBezTo>
                  <a:pt x="6965222" y="6559234"/>
                  <a:pt x="7071407" y="6581507"/>
                  <a:pt x="7147549" y="6515206"/>
                </a:cubicBezTo>
                <a:cubicBezTo>
                  <a:pt x="7148067" y="6517278"/>
                  <a:pt x="7151693" y="6527119"/>
                  <a:pt x="7152729" y="6529709"/>
                </a:cubicBezTo>
                <a:cubicBezTo>
                  <a:pt x="7396177" y="6470142"/>
                  <a:pt x="7637554" y="6411093"/>
                  <a:pt x="7878931" y="6351525"/>
                </a:cubicBezTo>
                <a:cubicBezTo>
                  <a:pt x="7879449" y="6345828"/>
                  <a:pt x="7879967" y="6340130"/>
                  <a:pt x="7880485" y="6334433"/>
                </a:cubicBezTo>
                <a:cubicBezTo>
                  <a:pt x="7865463" y="6332361"/>
                  <a:pt x="7848888" y="6325109"/>
                  <a:pt x="7835421" y="6328735"/>
                </a:cubicBezTo>
                <a:cubicBezTo>
                  <a:pt x="7775854" y="6346346"/>
                  <a:pt x="7717840" y="6372245"/>
                  <a:pt x="7657237" y="6386230"/>
                </a:cubicBezTo>
                <a:cubicBezTo>
                  <a:pt x="7582131" y="6403323"/>
                  <a:pt x="7504434" y="6407985"/>
                  <a:pt x="7429328" y="6424561"/>
                </a:cubicBezTo>
                <a:cubicBezTo>
                  <a:pt x="7336092" y="6444761"/>
                  <a:pt x="7240267" y="6436991"/>
                  <a:pt x="7147031" y="6470142"/>
                </a:cubicBezTo>
                <a:cubicBezTo>
                  <a:pt x="7067780" y="6498113"/>
                  <a:pt x="6978171" y="6497077"/>
                  <a:pt x="6893741" y="6509508"/>
                </a:cubicBezTo>
                <a:cubicBezTo>
                  <a:pt x="6869396" y="6513134"/>
                  <a:pt x="6846087" y="6519350"/>
                  <a:pt x="6821742" y="6522976"/>
                </a:cubicBezTo>
                <a:cubicBezTo>
                  <a:pt x="6813454" y="6524012"/>
                  <a:pt x="6804649" y="6521422"/>
                  <a:pt x="6797397" y="6510544"/>
                </a:cubicBezTo>
                <a:cubicBezTo>
                  <a:pt x="6849713" y="6493451"/>
                  <a:pt x="6902028" y="6476358"/>
                  <a:pt x="6954862" y="6459265"/>
                </a:cubicBezTo>
                <a:cubicBezTo>
                  <a:pt x="6964704" y="6438546"/>
                  <a:pt x="6939323" y="6385194"/>
                  <a:pt x="7002516" y="6410057"/>
                </a:cubicBezTo>
                <a:cubicBezTo>
                  <a:pt x="7012875" y="6414201"/>
                  <a:pt x="7034630" y="6388820"/>
                  <a:pt x="7053277" y="6375353"/>
                </a:cubicBezTo>
                <a:cubicBezTo>
                  <a:pt x="7042400" y="6357742"/>
                  <a:pt x="7046026" y="6318376"/>
                  <a:pt x="7008732" y="6353080"/>
                </a:cubicBezTo>
                <a:cubicBezTo>
                  <a:pt x="7006660" y="6355152"/>
                  <a:pt x="7003552" y="6357224"/>
                  <a:pt x="7000962" y="6357224"/>
                </a:cubicBezTo>
                <a:cubicBezTo>
                  <a:pt x="6946056" y="6355152"/>
                  <a:pt x="6890633" y="6350490"/>
                  <a:pt x="6835728" y="6351525"/>
                </a:cubicBezTo>
                <a:cubicBezTo>
                  <a:pt x="6811382" y="6352044"/>
                  <a:pt x="6787556" y="6365511"/>
                  <a:pt x="6762693" y="6370173"/>
                </a:cubicBezTo>
                <a:cubicBezTo>
                  <a:pt x="6665313" y="6387784"/>
                  <a:pt x="6567416" y="6403842"/>
                  <a:pt x="6470037" y="6420417"/>
                </a:cubicBezTo>
                <a:cubicBezTo>
                  <a:pt x="6436368" y="6426114"/>
                  <a:pt x="6402181" y="6430258"/>
                  <a:pt x="6367477" y="6435438"/>
                </a:cubicBezTo>
                <a:cubicBezTo>
                  <a:pt x="6378872" y="6402287"/>
                  <a:pt x="6350384" y="6381568"/>
                  <a:pt x="6299623" y="6385712"/>
                </a:cubicBezTo>
                <a:cubicBezTo>
                  <a:pt x="6308428" y="6419381"/>
                  <a:pt x="6307392" y="6441653"/>
                  <a:pt x="6261292" y="6447351"/>
                </a:cubicBezTo>
                <a:cubicBezTo>
                  <a:pt x="6155625" y="6459783"/>
                  <a:pt x="6050994" y="6478948"/>
                  <a:pt x="5941701" y="6484128"/>
                </a:cubicBezTo>
                <a:cubicBezTo>
                  <a:pt x="5952579" y="6477394"/>
                  <a:pt x="5963974" y="6470660"/>
                  <a:pt x="5976406" y="6462890"/>
                </a:cubicBezTo>
                <a:cubicBezTo>
                  <a:pt x="5965528" y="6456157"/>
                  <a:pt x="5956204" y="6450977"/>
                  <a:pt x="5925126" y="6432848"/>
                </a:cubicBezTo>
                <a:cubicBezTo>
                  <a:pt x="5947917" y="6421971"/>
                  <a:pt x="5961902" y="6411611"/>
                  <a:pt x="5977960" y="6407985"/>
                </a:cubicBezTo>
                <a:cubicBezTo>
                  <a:pt x="5990909" y="6405395"/>
                  <a:pt x="6009556" y="6405395"/>
                  <a:pt x="6018361" y="6413165"/>
                </a:cubicBezTo>
                <a:cubicBezTo>
                  <a:pt x="6059282" y="6448905"/>
                  <a:pt x="6130763" y="6439581"/>
                  <a:pt x="6164431" y="6392964"/>
                </a:cubicBezTo>
                <a:cubicBezTo>
                  <a:pt x="6168574" y="6387266"/>
                  <a:pt x="6182560" y="6388302"/>
                  <a:pt x="6191883" y="6387266"/>
                </a:cubicBezTo>
                <a:cubicBezTo>
                  <a:pt x="6199135" y="6386230"/>
                  <a:pt x="6207940" y="6388302"/>
                  <a:pt x="6213120" y="6384676"/>
                </a:cubicBezTo>
                <a:cubicBezTo>
                  <a:pt x="6276314" y="6341166"/>
                  <a:pt x="6278904" y="6340130"/>
                  <a:pt x="6374211" y="6332361"/>
                </a:cubicBezTo>
                <a:cubicBezTo>
                  <a:pt x="6374211" y="6346864"/>
                  <a:pt x="6374211" y="6361367"/>
                  <a:pt x="6374211" y="6390892"/>
                </a:cubicBezTo>
                <a:cubicBezTo>
                  <a:pt x="6407880" y="6369137"/>
                  <a:pt x="6438440" y="6356187"/>
                  <a:pt x="6460195" y="6333915"/>
                </a:cubicBezTo>
                <a:cubicBezTo>
                  <a:pt x="6494899" y="6297657"/>
                  <a:pt x="6517690" y="6298692"/>
                  <a:pt x="6531158" y="6331325"/>
                </a:cubicBezTo>
                <a:cubicBezTo>
                  <a:pt x="6559646" y="6319929"/>
                  <a:pt x="6588135" y="6299728"/>
                  <a:pt x="6614552" y="6301800"/>
                </a:cubicBezTo>
                <a:cubicBezTo>
                  <a:pt x="6630091" y="6302836"/>
                  <a:pt x="6643040" y="6339612"/>
                  <a:pt x="6659098" y="6363439"/>
                </a:cubicBezTo>
                <a:cubicBezTo>
                  <a:pt x="6680853" y="6350490"/>
                  <a:pt x="6709859" y="6323555"/>
                  <a:pt x="6743528" y="6315786"/>
                </a:cubicBezTo>
                <a:cubicBezTo>
                  <a:pt x="6798951" y="6303354"/>
                  <a:pt x="6857482" y="6304390"/>
                  <a:pt x="6914460" y="6298174"/>
                </a:cubicBezTo>
                <a:cubicBezTo>
                  <a:pt x="6942948" y="6295067"/>
                  <a:pt x="6978171" y="6301282"/>
                  <a:pt x="6983869" y="6256218"/>
                </a:cubicBezTo>
                <a:cubicBezTo>
                  <a:pt x="6984904" y="6250002"/>
                  <a:pt x="6999408" y="6242233"/>
                  <a:pt x="7008732" y="6240161"/>
                </a:cubicBezTo>
                <a:cubicBezTo>
                  <a:pt x="7042918" y="6232910"/>
                  <a:pt x="7077622" y="6226176"/>
                  <a:pt x="7112327" y="6223068"/>
                </a:cubicBezTo>
                <a:cubicBezTo>
                  <a:pt x="7119578" y="6222550"/>
                  <a:pt x="7127866" y="6238089"/>
                  <a:pt x="7135117" y="6245859"/>
                </a:cubicBezTo>
                <a:cubicBezTo>
                  <a:pt x="7209706" y="6193025"/>
                  <a:pt x="7293100" y="6172306"/>
                  <a:pt x="7379602" y="6189399"/>
                </a:cubicBezTo>
                <a:cubicBezTo>
                  <a:pt x="7403429" y="6180593"/>
                  <a:pt x="7424148" y="6173342"/>
                  <a:pt x="7444867" y="6165573"/>
                </a:cubicBezTo>
                <a:cubicBezTo>
                  <a:pt x="7504434" y="6143817"/>
                  <a:pt x="7563484" y="6121026"/>
                  <a:pt x="7623051" y="6099789"/>
                </a:cubicBezTo>
                <a:cubicBezTo>
                  <a:pt x="7652057" y="6089430"/>
                  <a:pt x="7681582" y="6080625"/>
                  <a:pt x="7711107" y="6073891"/>
                </a:cubicBezTo>
                <a:cubicBezTo>
                  <a:pt x="7828169" y="6046956"/>
                  <a:pt x="7946268" y="6026237"/>
                  <a:pt x="8061776" y="5994122"/>
                </a:cubicBezTo>
                <a:cubicBezTo>
                  <a:pt x="8198004" y="5956310"/>
                  <a:pt x="8331641" y="5908656"/>
                  <a:pt x="8466833" y="5866700"/>
                </a:cubicBezTo>
                <a:cubicBezTo>
                  <a:pt x="8523292" y="5849089"/>
                  <a:pt x="8580788" y="5833550"/>
                  <a:pt x="8637765" y="5816457"/>
                </a:cubicBezTo>
                <a:cubicBezTo>
                  <a:pt x="8649678" y="5812831"/>
                  <a:pt x="8660038" y="5805061"/>
                  <a:pt x="8669362" y="5794701"/>
                </a:cubicBezTo>
                <a:cubicBezTo>
                  <a:pt x="8620672" y="5812313"/>
                  <a:pt x="8561623" y="5789522"/>
                  <a:pt x="8522257" y="5837176"/>
                </a:cubicBezTo>
                <a:cubicBezTo>
                  <a:pt x="8438345" y="5826816"/>
                  <a:pt x="8372562" y="5881204"/>
                  <a:pt x="8297455" y="5900369"/>
                </a:cubicBezTo>
                <a:cubicBezTo>
                  <a:pt x="8144134" y="5940253"/>
                  <a:pt x="7989777" y="5973922"/>
                  <a:pt x="7835421" y="6007590"/>
                </a:cubicBezTo>
                <a:cubicBezTo>
                  <a:pt x="7781551" y="6019503"/>
                  <a:pt x="7725092" y="6019503"/>
                  <a:pt x="7670704" y="6031417"/>
                </a:cubicBezTo>
                <a:cubicBezTo>
                  <a:pt x="7570217" y="6053172"/>
                  <a:pt x="7472320" y="6087358"/>
                  <a:pt x="7371315" y="6101861"/>
                </a:cubicBezTo>
                <a:cubicBezTo>
                  <a:pt x="7241821" y="6120508"/>
                  <a:pt x="7113362" y="6147444"/>
                  <a:pt x="6980243" y="6146407"/>
                </a:cubicBezTo>
                <a:cubicBezTo>
                  <a:pt x="6864734" y="6145889"/>
                  <a:pt x="6749225" y="6170234"/>
                  <a:pt x="6633717" y="6181112"/>
                </a:cubicBezTo>
                <a:cubicBezTo>
                  <a:pt x="6579847" y="6186292"/>
                  <a:pt x="6525460" y="6185773"/>
                  <a:pt x="6471072" y="6187845"/>
                </a:cubicBezTo>
                <a:cubicBezTo>
                  <a:pt x="6436886" y="6189399"/>
                  <a:pt x="6397520" y="6174378"/>
                  <a:pt x="6373693" y="6215298"/>
                </a:cubicBezTo>
                <a:cubicBezTo>
                  <a:pt x="6371103" y="6219442"/>
                  <a:pt x="6359708" y="6221514"/>
                  <a:pt x="6354010" y="6219442"/>
                </a:cubicBezTo>
                <a:cubicBezTo>
                  <a:pt x="6236948" y="6182148"/>
                  <a:pt x="6116777" y="6210118"/>
                  <a:pt x="6005930" y="6229801"/>
                </a:cubicBezTo>
                <a:cubicBezTo>
                  <a:pt x="5906479" y="6247412"/>
                  <a:pt x="5808063" y="6233945"/>
                  <a:pt x="5710684" y="6251557"/>
                </a:cubicBezTo>
                <a:cubicBezTo>
                  <a:pt x="5651116" y="6262434"/>
                  <a:pt x="5588959" y="6258290"/>
                  <a:pt x="5528356" y="6260880"/>
                </a:cubicBezTo>
                <a:cubicBezTo>
                  <a:pt x="5497278" y="6261916"/>
                  <a:pt x="5468271" y="6262952"/>
                  <a:pt x="5448588" y="6294548"/>
                </a:cubicBezTo>
                <a:cubicBezTo>
                  <a:pt x="5442890" y="6303354"/>
                  <a:pt x="5424761" y="6304908"/>
                  <a:pt x="5398345" y="6314749"/>
                </a:cubicBezTo>
                <a:cubicBezTo>
                  <a:pt x="5412848" y="6293512"/>
                  <a:pt x="5418027" y="6285743"/>
                  <a:pt x="5423207" y="6277973"/>
                </a:cubicBezTo>
                <a:cubicBezTo>
                  <a:pt x="5272994" y="6248967"/>
                  <a:pt x="5079789" y="6265024"/>
                  <a:pt x="5035762" y="6308534"/>
                </a:cubicBezTo>
                <a:cubicBezTo>
                  <a:pt x="4975676" y="6266578"/>
                  <a:pt x="4920771" y="6326145"/>
                  <a:pt x="4858614" y="6315267"/>
                </a:cubicBezTo>
                <a:cubicBezTo>
                  <a:pt x="4864829" y="6306980"/>
                  <a:pt x="4870009" y="6299210"/>
                  <a:pt x="4879851" y="6285743"/>
                </a:cubicBezTo>
                <a:cubicBezTo>
                  <a:pt x="4822873" y="6284707"/>
                  <a:pt x="4772630" y="6272276"/>
                  <a:pt x="4717724" y="6300764"/>
                </a:cubicBezTo>
                <a:cubicBezTo>
                  <a:pt x="4698041" y="6311124"/>
                  <a:pt x="4654013" y="6349972"/>
                  <a:pt x="4618273" y="6300764"/>
                </a:cubicBezTo>
                <a:cubicBezTo>
                  <a:pt x="4613093" y="6294030"/>
                  <a:pt x="4563885" y="6319411"/>
                  <a:pt x="4534879" y="6329771"/>
                </a:cubicBezTo>
                <a:cubicBezTo>
                  <a:pt x="4536433" y="6334951"/>
                  <a:pt x="4537987" y="6339612"/>
                  <a:pt x="4539540" y="6344792"/>
                </a:cubicBezTo>
                <a:cubicBezTo>
                  <a:pt x="4561814" y="6351525"/>
                  <a:pt x="4584604" y="6358259"/>
                  <a:pt x="4610503" y="6365511"/>
                </a:cubicBezTo>
                <a:cubicBezTo>
                  <a:pt x="4563885" y="6372245"/>
                  <a:pt x="4521929" y="6378978"/>
                  <a:pt x="4484635" y="6384158"/>
                </a:cubicBezTo>
                <a:cubicBezTo>
                  <a:pt x="4490851" y="6353080"/>
                  <a:pt x="4497067" y="6320447"/>
                  <a:pt x="4503800" y="6287815"/>
                </a:cubicBezTo>
                <a:cubicBezTo>
                  <a:pt x="4500692" y="6286261"/>
                  <a:pt x="4497067" y="6285225"/>
                  <a:pt x="4493959" y="6283671"/>
                </a:cubicBezTo>
                <a:cubicBezTo>
                  <a:pt x="4481009" y="6299728"/>
                  <a:pt x="4468578" y="6315267"/>
                  <a:pt x="4455629" y="6331325"/>
                </a:cubicBezTo>
                <a:cubicBezTo>
                  <a:pt x="4452003" y="6329771"/>
                  <a:pt x="4448377" y="6328217"/>
                  <a:pt x="4444751" y="6326663"/>
                </a:cubicBezTo>
                <a:cubicBezTo>
                  <a:pt x="4447859" y="6314231"/>
                  <a:pt x="4451485" y="6301800"/>
                  <a:pt x="4456146" y="6284707"/>
                </a:cubicBezTo>
                <a:cubicBezTo>
                  <a:pt x="4291948" y="6289368"/>
                  <a:pt x="4128268" y="6288333"/>
                  <a:pt x="3965623" y="6300246"/>
                </a:cubicBezTo>
                <a:cubicBezTo>
                  <a:pt x="3807123" y="6311642"/>
                  <a:pt x="3649140" y="6311124"/>
                  <a:pt x="3487531" y="6308016"/>
                </a:cubicBezTo>
                <a:cubicBezTo>
                  <a:pt x="3497891" y="6300764"/>
                  <a:pt x="3508768" y="6293512"/>
                  <a:pt x="3524308" y="6283153"/>
                </a:cubicBezTo>
                <a:cubicBezTo>
                  <a:pt x="3510840" y="6276419"/>
                  <a:pt x="3499963" y="6271239"/>
                  <a:pt x="3489085" y="6266059"/>
                </a:cubicBezTo>
                <a:cubicBezTo>
                  <a:pt x="3518610" y="6233427"/>
                  <a:pt x="3599932" y="6243787"/>
                  <a:pt x="3620651" y="6284707"/>
                </a:cubicBezTo>
                <a:cubicBezTo>
                  <a:pt x="3631011" y="6280045"/>
                  <a:pt x="3641370" y="6274865"/>
                  <a:pt x="3651730" y="6269686"/>
                </a:cubicBezTo>
                <a:cubicBezTo>
                  <a:pt x="3643442" y="6266059"/>
                  <a:pt x="3635155" y="6262434"/>
                  <a:pt x="3621687" y="6257254"/>
                </a:cubicBezTo>
                <a:cubicBezTo>
                  <a:pt x="3742893" y="6240679"/>
                  <a:pt x="3860992" y="6242233"/>
                  <a:pt x="3968213" y="6213744"/>
                </a:cubicBezTo>
                <a:cubicBezTo>
                  <a:pt x="4007061" y="6217888"/>
                  <a:pt x="4043838" y="6225140"/>
                  <a:pt x="4080096" y="6225658"/>
                </a:cubicBezTo>
                <a:cubicBezTo>
                  <a:pt x="4136037" y="6226176"/>
                  <a:pt x="4191979" y="6223586"/>
                  <a:pt x="4247920" y="6219442"/>
                </a:cubicBezTo>
                <a:cubicBezTo>
                  <a:pt x="4260352" y="6218406"/>
                  <a:pt x="4272265" y="6205457"/>
                  <a:pt x="4288840" y="6195097"/>
                </a:cubicBezTo>
                <a:cubicBezTo>
                  <a:pt x="4313703" y="6208046"/>
                  <a:pt x="4338566" y="6203385"/>
                  <a:pt x="4374306" y="6186810"/>
                </a:cubicBezTo>
                <a:cubicBezTo>
                  <a:pt x="4424550" y="6163501"/>
                  <a:pt x="4484635" y="6160393"/>
                  <a:pt x="4540576" y="6150033"/>
                </a:cubicBezTo>
                <a:cubicBezTo>
                  <a:pt x="4583568" y="6141745"/>
                  <a:pt x="4627078" y="6135012"/>
                  <a:pt x="4675768" y="6126724"/>
                </a:cubicBezTo>
                <a:cubicBezTo>
                  <a:pt x="4626561" y="6087876"/>
                  <a:pt x="4593410" y="6097199"/>
                  <a:pt x="4547310" y="6127242"/>
                </a:cubicBezTo>
                <a:cubicBezTo>
                  <a:pt x="4517268" y="6146925"/>
                  <a:pt x="4464434" y="6130868"/>
                  <a:pt x="4421442" y="6130868"/>
                </a:cubicBezTo>
                <a:cubicBezTo>
                  <a:pt x="4421960" y="6126206"/>
                  <a:pt x="4421960" y="6121545"/>
                  <a:pt x="4422478" y="6116883"/>
                </a:cubicBezTo>
                <a:cubicBezTo>
                  <a:pt x="4436981" y="6115846"/>
                  <a:pt x="4452003" y="6114293"/>
                  <a:pt x="4466506" y="6113257"/>
                </a:cubicBezTo>
                <a:cubicBezTo>
                  <a:pt x="4465988" y="6109113"/>
                  <a:pt x="4465470" y="6105487"/>
                  <a:pt x="4464952" y="6101344"/>
                </a:cubicBezTo>
                <a:cubicBezTo>
                  <a:pt x="4234971" y="6127760"/>
                  <a:pt x="4004989" y="6154177"/>
                  <a:pt x="3774490" y="6180593"/>
                </a:cubicBezTo>
                <a:cubicBezTo>
                  <a:pt x="3771382" y="6174378"/>
                  <a:pt x="3767756" y="6168163"/>
                  <a:pt x="3764649" y="6161429"/>
                </a:cubicBezTo>
                <a:cubicBezTo>
                  <a:pt x="3776562" y="6154177"/>
                  <a:pt x="3787957" y="6142782"/>
                  <a:pt x="3800907" y="6140192"/>
                </a:cubicBezTo>
                <a:cubicBezTo>
                  <a:pt x="3822144" y="6136048"/>
                  <a:pt x="3844935" y="6138638"/>
                  <a:pt x="3866172" y="6135530"/>
                </a:cubicBezTo>
                <a:cubicBezTo>
                  <a:pt x="3872906" y="6134494"/>
                  <a:pt x="3883783" y="6122580"/>
                  <a:pt x="3882747" y="6117919"/>
                </a:cubicBezTo>
                <a:cubicBezTo>
                  <a:pt x="3880675" y="6108595"/>
                  <a:pt x="3872387" y="6093574"/>
                  <a:pt x="3865654" y="6093574"/>
                </a:cubicBezTo>
                <a:cubicBezTo>
                  <a:pt x="3842345" y="6092020"/>
                  <a:pt x="3819036" y="6096164"/>
                  <a:pt x="3796245" y="6104451"/>
                </a:cubicBezTo>
                <a:cubicBezTo>
                  <a:pt x="3747555" y="6075445"/>
                  <a:pt x="3535185" y="6090466"/>
                  <a:pt x="3521200" y="6119473"/>
                </a:cubicBezTo>
                <a:cubicBezTo>
                  <a:pt x="3475618" y="6130868"/>
                  <a:pt x="3440914" y="6139155"/>
                  <a:pt x="3393778" y="6151069"/>
                </a:cubicBezTo>
                <a:cubicBezTo>
                  <a:pt x="3409835" y="6159357"/>
                  <a:pt x="3418641" y="6164018"/>
                  <a:pt x="3427964" y="6168680"/>
                </a:cubicBezTo>
                <a:cubicBezTo>
                  <a:pt x="3426928" y="6170234"/>
                  <a:pt x="3425374" y="6171788"/>
                  <a:pt x="3424338" y="6173860"/>
                </a:cubicBezTo>
                <a:cubicBezTo>
                  <a:pt x="3366843" y="6161946"/>
                  <a:pt x="3309348" y="6150551"/>
                  <a:pt x="3254442" y="6139155"/>
                </a:cubicBezTo>
                <a:cubicBezTo>
                  <a:pt x="3293808" y="6096164"/>
                  <a:pt x="3387044" y="6158321"/>
                  <a:pt x="3410353" y="6072337"/>
                </a:cubicBezTo>
                <a:cubicBezTo>
                  <a:pt x="3447129" y="6068711"/>
                  <a:pt x="3482870" y="6065085"/>
                  <a:pt x="3518092" y="6061459"/>
                </a:cubicBezTo>
                <a:cubicBezTo>
                  <a:pt x="3519128" y="6055244"/>
                  <a:pt x="3520164" y="6048510"/>
                  <a:pt x="3521200" y="6042294"/>
                </a:cubicBezTo>
                <a:cubicBezTo>
                  <a:pt x="3500999" y="6038150"/>
                  <a:pt x="3481316" y="6034007"/>
                  <a:pt x="3461115" y="6029863"/>
                </a:cubicBezTo>
                <a:cubicBezTo>
                  <a:pt x="3460079" y="6027791"/>
                  <a:pt x="3459561" y="6025719"/>
                  <a:pt x="3458525" y="6023129"/>
                </a:cubicBezTo>
                <a:cubicBezTo>
                  <a:pt x="3486495" y="6020021"/>
                  <a:pt x="3513948" y="6016913"/>
                  <a:pt x="3541919" y="6013805"/>
                </a:cubicBezTo>
                <a:cubicBezTo>
                  <a:pt x="3540883" y="6008108"/>
                  <a:pt x="3539847" y="6002410"/>
                  <a:pt x="3538293" y="5996194"/>
                </a:cubicBezTo>
                <a:cubicBezTo>
                  <a:pt x="3396886" y="6020021"/>
                  <a:pt x="3255478" y="6043848"/>
                  <a:pt x="3114071" y="6067675"/>
                </a:cubicBezTo>
                <a:cubicBezTo>
                  <a:pt x="3114589" y="6072855"/>
                  <a:pt x="3115107" y="6078035"/>
                  <a:pt x="3116143" y="6083214"/>
                </a:cubicBezTo>
                <a:cubicBezTo>
                  <a:pt x="3136344" y="6084250"/>
                  <a:pt x="3156545" y="6085286"/>
                  <a:pt x="3176746" y="6086322"/>
                </a:cubicBezTo>
                <a:cubicBezTo>
                  <a:pt x="3177264" y="6089948"/>
                  <a:pt x="3177264" y="6093574"/>
                  <a:pt x="3177782" y="6097199"/>
                </a:cubicBezTo>
                <a:cubicBezTo>
                  <a:pt x="3123912" y="6097199"/>
                  <a:pt x="3069525" y="6097199"/>
                  <a:pt x="3008922" y="6097199"/>
                </a:cubicBezTo>
                <a:cubicBezTo>
                  <a:pt x="3045180" y="6079070"/>
                  <a:pt x="3078848" y="6062495"/>
                  <a:pt x="3114589" y="6044884"/>
                </a:cubicBezTo>
                <a:cubicBezTo>
                  <a:pt x="3046216" y="6041258"/>
                  <a:pt x="2980433" y="6030380"/>
                  <a:pt x="2915686" y="6035560"/>
                </a:cubicBezTo>
                <a:cubicBezTo>
                  <a:pt x="2847831" y="6041258"/>
                  <a:pt x="2781530" y="6061977"/>
                  <a:pt x="2723517" y="6073891"/>
                </a:cubicBezTo>
                <a:cubicBezTo>
                  <a:pt x="2666022" y="6035042"/>
                  <a:pt x="2615778" y="6049546"/>
                  <a:pt x="2563981" y="6079588"/>
                </a:cubicBezTo>
                <a:cubicBezTo>
                  <a:pt x="2574858" y="6085286"/>
                  <a:pt x="2585735" y="6090984"/>
                  <a:pt x="2603347" y="6100307"/>
                </a:cubicBezTo>
                <a:cubicBezTo>
                  <a:pt x="2597649" y="6113775"/>
                  <a:pt x="2587807" y="6138120"/>
                  <a:pt x="2577966" y="6162464"/>
                </a:cubicBezTo>
                <a:cubicBezTo>
                  <a:pt x="2661360" y="6190435"/>
                  <a:pt x="2731805" y="6184738"/>
                  <a:pt x="2744236" y="6159874"/>
                </a:cubicBezTo>
                <a:cubicBezTo>
                  <a:pt x="2773761" y="6162983"/>
                  <a:pt x="2799141" y="6169716"/>
                  <a:pt x="2823486" y="6167126"/>
                </a:cubicBezTo>
                <a:cubicBezTo>
                  <a:pt x="2832292" y="6166091"/>
                  <a:pt x="2839026" y="6144335"/>
                  <a:pt x="2843169" y="6137602"/>
                </a:cubicBezTo>
                <a:cubicBezTo>
                  <a:pt x="2864924" y="6132422"/>
                  <a:pt x="2884090" y="6127760"/>
                  <a:pt x="2902737" y="6123098"/>
                </a:cubicBezTo>
                <a:cubicBezTo>
                  <a:pt x="2902737" y="6119473"/>
                  <a:pt x="2902219" y="6116365"/>
                  <a:pt x="2902219" y="6112739"/>
                </a:cubicBezTo>
                <a:cubicBezTo>
                  <a:pt x="2890823" y="6109631"/>
                  <a:pt x="2878910" y="6106523"/>
                  <a:pt x="2854047" y="6100307"/>
                </a:cubicBezTo>
                <a:cubicBezTo>
                  <a:pt x="2883054" y="6088394"/>
                  <a:pt x="2899629" y="6078552"/>
                  <a:pt x="2917240" y="6075445"/>
                </a:cubicBezTo>
                <a:cubicBezTo>
                  <a:pt x="2934333" y="6072855"/>
                  <a:pt x="2952462" y="6077517"/>
                  <a:pt x="2973699" y="6079070"/>
                </a:cubicBezTo>
                <a:cubicBezTo>
                  <a:pt x="2941067" y="6107559"/>
                  <a:pt x="2908952" y="6135012"/>
                  <a:pt x="2877356" y="6162464"/>
                </a:cubicBezTo>
                <a:cubicBezTo>
                  <a:pt x="2877874" y="6166091"/>
                  <a:pt x="2878910" y="6169198"/>
                  <a:pt x="2879428" y="6172824"/>
                </a:cubicBezTo>
                <a:cubicBezTo>
                  <a:pt x="2985613" y="6159874"/>
                  <a:pt x="3092316" y="6147444"/>
                  <a:pt x="3199019" y="6134494"/>
                </a:cubicBezTo>
                <a:cubicBezTo>
                  <a:pt x="3158617" y="6195615"/>
                  <a:pt x="3102157" y="6208046"/>
                  <a:pt x="3033267" y="6191989"/>
                </a:cubicBezTo>
                <a:cubicBezTo>
                  <a:pt x="3015137" y="6187845"/>
                  <a:pt x="2994418" y="6196651"/>
                  <a:pt x="2975771" y="6207529"/>
                </a:cubicBezTo>
                <a:cubicBezTo>
                  <a:pt x="3016691" y="6212190"/>
                  <a:pt x="3057094" y="6216852"/>
                  <a:pt x="3098014" y="6221514"/>
                </a:cubicBezTo>
                <a:cubicBezTo>
                  <a:pt x="3097496" y="6228248"/>
                  <a:pt x="3096978" y="6234981"/>
                  <a:pt x="3095942" y="6242233"/>
                </a:cubicBezTo>
                <a:cubicBezTo>
                  <a:pt x="3081438" y="6243269"/>
                  <a:pt x="3066417" y="6245859"/>
                  <a:pt x="3051914" y="6244305"/>
                </a:cubicBezTo>
                <a:cubicBezTo>
                  <a:pt x="2892377" y="6231873"/>
                  <a:pt x="2733359" y="6219442"/>
                  <a:pt x="2573822" y="6205974"/>
                </a:cubicBezTo>
                <a:cubicBezTo>
                  <a:pt x="2440702" y="6194579"/>
                  <a:pt x="2308100" y="6176968"/>
                  <a:pt x="2174981" y="6170752"/>
                </a:cubicBezTo>
                <a:cubicBezTo>
                  <a:pt x="2126291" y="6168680"/>
                  <a:pt x="2078637" y="6161946"/>
                  <a:pt x="2029947" y="6159874"/>
                </a:cubicBezTo>
                <a:cubicBezTo>
                  <a:pt x="1940338" y="6156767"/>
                  <a:pt x="1850210" y="6156767"/>
                  <a:pt x="1760600" y="6159357"/>
                </a:cubicBezTo>
                <a:cubicBezTo>
                  <a:pt x="1670472" y="6162464"/>
                  <a:pt x="1580344" y="6170752"/>
                  <a:pt x="1485555" y="6177486"/>
                </a:cubicBezTo>
                <a:cubicBezTo>
                  <a:pt x="1491771" y="6167644"/>
                  <a:pt x="1496432" y="6160393"/>
                  <a:pt x="1500576" y="6154177"/>
                </a:cubicBezTo>
                <a:cubicBezTo>
                  <a:pt x="1408894" y="6145371"/>
                  <a:pt x="1315659" y="6136048"/>
                  <a:pt x="1222423" y="6127242"/>
                </a:cubicBezTo>
                <a:cubicBezTo>
                  <a:pt x="1222941" y="6124135"/>
                  <a:pt x="1223459" y="6121026"/>
                  <a:pt x="1223459" y="6117919"/>
                </a:cubicBezTo>
                <a:cubicBezTo>
                  <a:pt x="1285098" y="6113775"/>
                  <a:pt x="1346737" y="6109113"/>
                  <a:pt x="1414074" y="6104451"/>
                </a:cubicBezTo>
                <a:cubicBezTo>
                  <a:pt x="1403197" y="6111703"/>
                  <a:pt x="1394909" y="6117401"/>
                  <a:pt x="1384031" y="6124652"/>
                </a:cubicBezTo>
                <a:cubicBezTo>
                  <a:pt x="1404233" y="6124652"/>
                  <a:pt x="1421326" y="6124652"/>
                  <a:pt x="1441527" y="6124652"/>
                </a:cubicBezTo>
                <a:cubicBezTo>
                  <a:pt x="1439455" y="6114293"/>
                  <a:pt x="1437901" y="6104969"/>
                  <a:pt x="1435829" y="6096164"/>
                </a:cubicBezTo>
                <a:cubicBezTo>
                  <a:pt x="1459138" y="6097717"/>
                  <a:pt x="1481929" y="6099272"/>
                  <a:pt x="1507828" y="6100826"/>
                </a:cubicBezTo>
                <a:cubicBezTo>
                  <a:pt x="1504202" y="6109631"/>
                  <a:pt x="1501094" y="6117401"/>
                  <a:pt x="1494360" y="6133976"/>
                </a:cubicBezTo>
                <a:cubicBezTo>
                  <a:pt x="1551856" y="6125170"/>
                  <a:pt x="1603135" y="6117919"/>
                  <a:pt x="1662703" y="6108595"/>
                </a:cubicBezTo>
                <a:cubicBezTo>
                  <a:pt x="1647163" y="6094092"/>
                  <a:pt x="1639394" y="6087358"/>
                  <a:pt x="1618675" y="6067675"/>
                </a:cubicBezTo>
                <a:cubicBezTo>
                  <a:pt x="1679796" y="6071301"/>
                  <a:pt x="1725896" y="6070783"/>
                  <a:pt x="1770959" y="6078035"/>
                </a:cubicBezTo>
                <a:cubicBezTo>
                  <a:pt x="1783391" y="6080107"/>
                  <a:pt x="1792197" y="6103416"/>
                  <a:pt x="1805664" y="6119991"/>
                </a:cubicBezTo>
                <a:cubicBezTo>
                  <a:pt x="1924280" y="6112739"/>
                  <a:pt x="2049630" y="6162983"/>
                  <a:pt x="2175499" y="6109631"/>
                </a:cubicBezTo>
                <a:cubicBezTo>
                  <a:pt x="2176017" y="6114293"/>
                  <a:pt x="2176017" y="6118436"/>
                  <a:pt x="2176535" y="6123098"/>
                </a:cubicBezTo>
                <a:cubicBezTo>
                  <a:pt x="2168247" y="6125688"/>
                  <a:pt x="2159441" y="6127760"/>
                  <a:pt x="2151154" y="6130350"/>
                </a:cubicBezTo>
                <a:cubicBezTo>
                  <a:pt x="2150636" y="6133458"/>
                  <a:pt x="2150118" y="6136566"/>
                  <a:pt x="2149600" y="6139674"/>
                </a:cubicBezTo>
                <a:cubicBezTo>
                  <a:pt x="2171355" y="6143299"/>
                  <a:pt x="2193110" y="6146925"/>
                  <a:pt x="2215383" y="6150551"/>
                </a:cubicBezTo>
                <a:cubicBezTo>
                  <a:pt x="2213829" y="6145371"/>
                  <a:pt x="2212275" y="6140710"/>
                  <a:pt x="2210721" y="6135530"/>
                </a:cubicBezTo>
                <a:cubicBezTo>
                  <a:pt x="2227814" y="6125688"/>
                  <a:pt x="2244389" y="6109113"/>
                  <a:pt x="2262519" y="6106523"/>
                </a:cubicBezTo>
                <a:cubicBezTo>
                  <a:pt x="2329337" y="6096682"/>
                  <a:pt x="2396674" y="6091502"/>
                  <a:pt x="2463493" y="6075963"/>
                </a:cubicBezTo>
                <a:cubicBezTo>
                  <a:pt x="2448990" y="6074927"/>
                  <a:pt x="2434487" y="6073891"/>
                  <a:pt x="2420501" y="6072855"/>
                </a:cubicBezTo>
                <a:cubicBezTo>
                  <a:pt x="2420501" y="6070265"/>
                  <a:pt x="2419983" y="6068193"/>
                  <a:pt x="2419983" y="6065603"/>
                </a:cubicBezTo>
                <a:cubicBezTo>
                  <a:pt x="2454688" y="6065603"/>
                  <a:pt x="2489910" y="6065603"/>
                  <a:pt x="2528240" y="6065603"/>
                </a:cubicBezTo>
                <a:cubicBezTo>
                  <a:pt x="2496644" y="6020021"/>
                  <a:pt x="2425681" y="6024683"/>
                  <a:pt x="2372847" y="6075963"/>
                </a:cubicBezTo>
                <a:cubicBezTo>
                  <a:pt x="2374401" y="6054726"/>
                  <a:pt x="2375955" y="6040222"/>
                  <a:pt x="2376991" y="6023647"/>
                </a:cubicBezTo>
                <a:cubicBezTo>
                  <a:pt x="2300849" y="6030899"/>
                  <a:pt x="2223670" y="6038669"/>
                  <a:pt x="2147010" y="6045920"/>
                </a:cubicBezTo>
                <a:cubicBezTo>
                  <a:pt x="2145974" y="6042812"/>
                  <a:pt x="2145456" y="6039186"/>
                  <a:pt x="2144420" y="6036079"/>
                </a:cubicBezTo>
                <a:cubicBezTo>
                  <a:pt x="2156334" y="6028827"/>
                  <a:pt x="2168765" y="6021575"/>
                  <a:pt x="2177571" y="6016395"/>
                </a:cubicBezTo>
                <a:cubicBezTo>
                  <a:pt x="2163585" y="6004482"/>
                  <a:pt x="2148564" y="5991532"/>
                  <a:pt x="2144938" y="5988942"/>
                </a:cubicBezTo>
                <a:cubicBezTo>
                  <a:pt x="2108162" y="5995158"/>
                  <a:pt x="2081745" y="6000856"/>
                  <a:pt x="2054810" y="6003446"/>
                </a:cubicBezTo>
                <a:cubicBezTo>
                  <a:pt x="2020624" y="6006554"/>
                  <a:pt x="1981776" y="6018467"/>
                  <a:pt x="1953805" y="6007072"/>
                </a:cubicBezTo>
                <a:cubicBezTo>
                  <a:pt x="1904079" y="5986353"/>
                  <a:pt x="1859533" y="6011216"/>
                  <a:pt x="1813433" y="6005518"/>
                </a:cubicBezTo>
                <a:cubicBezTo>
                  <a:pt x="1799966" y="6003964"/>
                  <a:pt x="1788053" y="5985317"/>
                  <a:pt x="1774067" y="5973403"/>
                </a:cubicBezTo>
                <a:cubicBezTo>
                  <a:pt x="1783909" y="5969260"/>
                  <a:pt x="1791161" y="5966152"/>
                  <a:pt x="1798412" y="5963562"/>
                </a:cubicBezTo>
                <a:cubicBezTo>
                  <a:pt x="1796340" y="5959418"/>
                  <a:pt x="1794268" y="5955274"/>
                  <a:pt x="1792714" y="5951131"/>
                </a:cubicBezTo>
                <a:cubicBezTo>
                  <a:pt x="1764226" y="5965116"/>
                  <a:pt x="1735219" y="5979101"/>
                  <a:pt x="1704141" y="5994641"/>
                </a:cubicBezTo>
                <a:cubicBezTo>
                  <a:pt x="1702587" y="5983245"/>
                  <a:pt x="1701033" y="5968223"/>
                  <a:pt x="1698961" y="5949576"/>
                </a:cubicBezTo>
                <a:cubicBezTo>
                  <a:pt x="1652343" y="5944914"/>
                  <a:pt x="1602617" y="5940253"/>
                  <a:pt x="1540978" y="5934037"/>
                </a:cubicBezTo>
                <a:cubicBezTo>
                  <a:pt x="1561179" y="5925750"/>
                  <a:pt x="1571539" y="5922124"/>
                  <a:pt x="1581380" y="5917980"/>
                </a:cubicBezTo>
                <a:cubicBezTo>
                  <a:pt x="1580862" y="5913836"/>
                  <a:pt x="1580344" y="5909692"/>
                  <a:pt x="1579826" y="5905548"/>
                </a:cubicBezTo>
                <a:cubicBezTo>
                  <a:pt x="1549266" y="5907620"/>
                  <a:pt x="1518187" y="5910728"/>
                  <a:pt x="1487627" y="5911765"/>
                </a:cubicBezTo>
                <a:cubicBezTo>
                  <a:pt x="1464318" y="5912282"/>
                  <a:pt x="1433757" y="5919016"/>
                  <a:pt x="1418218" y="5907103"/>
                </a:cubicBezTo>
                <a:cubicBezTo>
                  <a:pt x="1365902" y="5866700"/>
                  <a:pt x="1305299" y="5887419"/>
                  <a:pt x="1249876" y="5874470"/>
                </a:cubicBezTo>
                <a:cubicBezTo>
                  <a:pt x="1219833" y="5867737"/>
                  <a:pt x="1187201" y="5870326"/>
                  <a:pt x="1155604" y="5871880"/>
                </a:cubicBezTo>
                <a:cubicBezTo>
                  <a:pt x="1147835" y="5872398"/>
                  <a:pt x="1141101" y="5886384"/>
                  <a:pt x="1131777" y="5896225"/>
                </a:cubicBezTo>
                <a:cubicBezTo>
                  <a:pt x="1121418" y="5847535"/>
                  <a:pt x="1090339" y="5858931"/>
                  <a:pt x="1061333" y="5865147"/>
                </a:cubicBezTo>
                <a:cubicBezTo>
                  <a:pt x="1039578" y="5869808"/>
                  <a:pt x="1018341" y="5881204"/>
                  <a:pt x="997104" y="5879650"/>
                </a:cubicBezTo>
                <a:cubicBezTo>
                  <a:pt x="915781" y="5874988"/>
                  <a:pt x="834977" y="5864628"/>
                  <a:pt x="753655" y="5859967"/>
                </a:cubicBezTo>
                <a:cubicBezTo>
                  <a:pt x="717915" y="5857895"/>
                  <a:pt x="680620" y="5847018"/>
                  <a:pt x="646434" y="5877578"/>
                </a:cubicBezTo>
                <a:cubicBezTo>
                  <a:pt x="635556" y="5886901"/>
                  <a:pt x="604478" y="5869290"/>
                  <a:pt x="583241" y="5871362"/>
                </a:cubicBezTo>
                <a:cubicBezTo>
                  <a:pt x="467732" y="5883276"/>
                  <a:pt x="352742" y="5897779"/>
                  <a:pt x="237751" y="5911246"/>
                </a:cubicBezTo>
                <a:cubicBezTo>
                  <a:pt x="225837" y="5912800"/>
                  <a:pt x="213406" y="5911246"/>
                  <a:pt x="199939" y="5902441"/>
                </a:cubicBezTo>
                <a:cubicBezTo>
                  <a:pt x="280225" y="5888973"/>
                  <a:pt x="359993" y="5875506"/>
                  <a:pt x="440279" y="5862038"/>
                </a:cubicBezTo>
                <a:cubicBezTo>
                  <a:pt x="439761" y="5859448"/>
                  <a:pt x="439761" y="5856859"/>
                  <a:pt x="439244" y="5854269"/>
                </a:cubicBezTo>
                <a:cubicBezTo>
                  <a:pt x="382266" y="5849089"/>
                  <a:pt x="325289" y="5846499"/>
                  <a:pt x="268829" y="5838212"/>
                </a:cubicBezTo>
                <a:cubicBezTo>
                  <a:pt x="246557" y="5835104"/>
                  <a:pt x="226355" y="5819047"/>
                  <a:pt x="205118" y="5810241"/>
                </a:cubicBezTo>
                <a:cubicBezTo>
                  <a:pt x="194759" y="5806097"/>
                  <a:pt x="174558" y="5799363"/>
                  <a:pt x="173522" y="5801435"/>
                </a:cubicBezTo>
                <a:cubicBezTo>
                  <a:pt x="138818" y="5868254"/>
                  <a:pt x="89092" y="5793666"/>
                  <a:pt x="42992" y="5827334"/>
                </a:cubicBezTo>
                <a:cubicBezTo>
                  <a:pt x="50244" y="5805061"/>
                  <a:pt x="53352" y="5796256"/>
                  <a:pt x="56459" y="5786414"/>
                </a:cubicBezTo>
                <a:cubicBezTo>
                  <a:pt x="37294" y="5798328"/>
                  <a:pt x="22791" y="5807651"/>
                  <a:pt x="7252" y="5816975"/>
                </a:cubicBezTo>
                <a:cubicBezTo>
                  <a:pt x="9842" y="5793148"/>
                  <a:pt x="10877" y="5781234"/>
                  <a:pt x="12431" y="5769321"/>
                </a:cubicBezTo>
                <a:cubicBezTo>
                  <a:pt x="35222" y="5771393"/>
                  <a:pt x="62157" y="5773982"/>
                  <a:pt x="98415" y="5777091"/>
                </a:cubicBezTo>
                <a:cubicBezTo>
                  <a:pt x="89092" y="5763105"/>
                  <a:pt x="84948" y="5756890"/>
                  <a:pt x="79768" y="5749638"/>
                </a:cubicBezTo>
                <a:cubicBezTo>
                  <a:pt x="118616" y="5714415"/>
                  <a:pt x="140371" y="5745494"/>
                  <a:pt x="160055" y="5772429"/>
                </a:cubicBezTo>
                <a:cubicBezTo>
                  <a:pt x="185435" y="5754818"/>
                  <a:pt x="209262" y="5737724"/>
                  <a:pt x="241377" y="5715452"/>
                </a:cubicBezTo>
                <a:cubicBezTo>
                  <a:pt x="165752" y="5705610"/>
                  <a:pt x="99969" y="5696805"/>
                  <a:pt x="34186" y="5687999"/>
                </a:cubicBezTo>
                <a:cubicBezTo>
                  <a:pt x="33668" y="5684891"/>
                  <a:pt x="32632" y="5681783"/>
                  <a:pt x="32115" y="5678675"/>
                </a:cubicBezTo>
                <a:cubicBezTo>
                  <a:pt x="58013" y="5674531"/>
                  <a:pt x="83394" y="5669869"/>
                  <a:pt x="109293" y="5666244"/>
                </a:cubicBezTo>
                <a:cubicBezTo>
                  <a:pt x="137264" y="5662618"/>
                  <a:pt x="174558" y="5684373"/>
                  <a:pt x="191133" y="5629468"/>
                </a:cubicBezTo>
                <a:cubicBezTo>
                  <a:pt x="128976" y="5622734"/>
                  <a:pt x="69927" y="5616000"/>
                  <a:pt x="10877" y="5609266"/>
                </a:cubicBezTo>
                <a:cubicBezTo>
                  <a:pt x="7252" y="5607194"/>
                  <a:pt x="3626" y="5604605"/>
                  <a:pt x="0" y="5602533"/>
                </a:cubicBezTo>
                <a:cubicBezTo>
                  <a:pt x="13985" y="5599943"/>
                  <a:pt x="27971" y="5596835"/>
                  <a:pt x="41956" y="5594245"/>
                </a:cubicBezTo>
                <a:cubicBezTo>
                  <a:pt x="37812" y="5589583"/>
                  <a:pt x="33668" y="5584403"/>
                  <a:pt x="30043" y="5579741"/>
                </a:cubicBezTo>
                <a:cubicBezTo>
                  <a:pt x="19683" y="5579741"/>
                  <a:pt x="8806" y="5579741"/>
                  <a:pt x="518" y="5579741"/>
                </a:cubicBezTo>
                <a:cubicBezTo>
                  <a:pt x="518" y="5527944"/>
                  <a:pt x="518" y="5478218"/>
                  <a:pt x="518" y="5424867"/>
                </a:cubicBezTo>
                <a:cubicBezTo>
                  <a:pt x="78732" y="5434190"/>
                  <a:pt x="157465" y="5443514"/>
                  <a:pt x="239823" y="5453356"/>
                </a:cubicBezTo>
                <a:cubicBezTo>
                  <a:pt x="233607" y="5464751"/>
                  <a:pt x="229463" y="5473039"/>
                  <a:pt x="218586" y="5493240"/>
                </a:cubicBezTo>
                <a:cubicBezTo>
                  <a:pt x="247074" y="5483916"/>
                  <a:pt x="266758" y="5477701"/>
                  <a:pt x="286959" y="5470967"/>
                </a:cubicBezTo>
                <a:cubicBezTo>
                  <a:pt x="311303" y="5513441"/>
                  <a:pt x="377086" y="5513959"/>
                  <a:pt x="412827" y="5473039"/>
                </a:cubicBezTo>
                <a:cubicBezTo>
                  <a:pt x="495703" y="5484434"/>
                  <a:pt x="574435" y="5495830"/>
                  <a:pt x="651096" y="5506707"/>
                </a:cubicBezTo>
                <a:cubicBezTo>
                  <a:pt x="645916" y="5483916"/>
                  <a:pt x="640736" y="5462679"/>
                  <a:pt x="636074" y="5441960"/>
                </a:cubicBezTo>
                <a:cubicBezTo>
                  <a:pt x="640736" y="5439888"/>
                  <a:pt x="645398" y="5438334"/>
                  <a:pt x="650578" y="5436262"/>
                </a:cubicBezTo>
                <a:cubicBezTo>
                  <a:pt x="661455" y="5457499"/>
                  <a:pt x="672851" y="5478736"/>
                  <a:pt x="685282" y="5503599"/>
                </a:cubicBezTo>
                <a:cubicBezTo>
                  <a:pt x="706001" y="5508779"/>
                  <a:pt x="731900" y="5514995"/>
                  <a:pt x="763496" y="5522246"/>
                </a:cubicBezTo>
                <a:cubicBezTo>
                  <a:pt x="767122" y="5511369"/>
                  <a:pt x="771784" y="5495312"/>
                  <a:pt x="775410" y="5484434"/>
                </a:cubicBezTo>
                <a:cubicBezTo>
                  <a:pt x="793539" y="5497902"/>
                  <a:pt x="811150" y="5520174"/>
                  <a:pt x="832905" y="5525873"/>
                </a:cubicBezTo>
                <a:cubicBezTo>
                  <a:pt x="856732" y="5532088"/>
                  <a:pt x="885739" y="5526390"/>
                  <a:pt x="911120" y="5520693"/>
                </a:cubicBezTo>
                <a:cubicBezTo>
                  <a:pt x="917853" y="5519139"/>
                  <a:pt x="920443" y="5498420"/>
                  <a:pt x="927695" y="5478218"/>
                </a:cubicBezTo>
                <a:cubicBezTo>
                  <a:pt x="1019894" y="5485470"/>
                  <a:pt x="1123490" y="5493758"/>
                  <a:pt x="1236926" y="5502564"/>
                </a:cubicBezTo>
                <a:cubicBezTo>
                  <a:pt x="1223977" y="5489096"/>
                  <a:pt x="1217243" y="5476665"/>
                  <a:pt x="1206884" y="5472003"/>
                </a:cubicBezTo>
                <a:cubicBezTo>
                  <a:pt x="1182539" y="5461126"/>
                  <a:pt x="1147835" y="5469413"/>
                  <a:pt x="1137475" y="5432118"/>
                </a:cubicBezTo>
                <a:cubicBezTo>
                  <a:pt x="1136439" y="5428493"/>
                  <a:pt x="1117792" y="5423831"/>
                  <a:pt x="1113648" y="5426939"/>
                </a:cubicBezTo>
                <a:cubicBezTo>
                  <a:pt x="1071174" y="5461126"/>
                  <a:pt x="1038024" y="5435227"/>
                  <a:pt x="1004355" y="5410881"/>
                </a:cubicBezTo>
                <a:cubicBezTo>
                  <a:pt x="1002801" y="5409846"/>
                  <a:pt x="1001247" y="5408292"/>
                  <a:pt x="999693" y="5408292"/>
                </a:cubicBezTo>
                <a:cubicBezTo>
                  <a:pt x="954630" y="5410881"/>
                  <a:pt x="909566" y="5413471"/>
                  <a:pt x="865020" y="5416579"/>
                </a:cubicBezTo>
                <a:cubicBezTo>
                  <a:pt x="861912" y="5416579"/>
                  <a:pt x="857250" y="5419169"/>
                  <a:pt x="856732" y="5421241"/>
                </a:cubicBezTo>
                <a:cubicBezTo>
                  <a:pt x="837049" y="5503599"/>
                  <a:pt x="800273" y="5444550"/>
                  <a:pt x="773856" y="5434708"/>
                </a:cubicBezTo>
                <a:cubicBezTo>
                  <a:pt x="798719" y="5425903"/>
                  <a:pt x="826689" y="5416061"/>
                  <a:pt x="854660" y="5406220"/>
                </a:cubicBezTo>
                <a:cubicBezTo>
                  <a:pt x="854142" y="5401558"/>
                  <a:pt x="853624" y="5396896"/>
                  <a:pt x="853624" y="5391717"/>
                </a:cubicBezTo>
                <a:cubicBezTo>
                  <a:pt x="794575" y="5405184"/>
                  <a:pt x="746921" y="5359602"/>
                  <a:pt x="681656" y="5376177"/>
                </a:cubicBezTo>
                <a:cubicBezTo>
                  <a:pt x="637628" y="5387573"/>
                  <a:pt x="583759" y="5355458"/>
                  <a:pt x="533515" y="5348207"/>
                </a:cubicBezTo>
                <a:cubicBezTo>
                  <a:pt x="512278" y="5345099"/>
                  <a:pt x="488969" y="5354422"/>
                  <a:pt x="466696" y="5358566"/>
                </a:cubicBezTo>
                <a:cubicBezTo>
                  <a:pt x="443905" y="5362710"/>
                  <a:pt x="420596" y="5367371"/>
                  <a:pt x="397805" y="5372033"/>
                </a:cubicBezTo>
                <a:cubicBezTo>
                  <a:pt x="397287" y="5367371"/>
                  <a:pt x="396252" y="5362192"/>
                  <a:pt x="395734" y="5357530"/>
                </a:cubicBezTo>
                <a:cubicBezTo>
                  <a:pt x="412309" y="5355458"/>
                  <a:pt x="428884" y="5353386"/>
                  <a:pt x="445459" y="5351314"/>
                </a:cubicBezTo>
                <a:cubicBezTo>
                  <a:pt x="445459" y="5348724"/>
                  <a:pt x="445977" y="5346652"/>
                  <a:pt x="445977" y="5344062"/>
                </a:cubicBezTo>
                <a:cubicBezTo>
                  <a:pt x="399359" y="5335257"/>
                  <a:pt x="353260" y="5326970"/>
                  <a:pt x="306642" y="5318164"/>
                </a:cubicBezTo>
                <a:cubicBezTo>
                  <a:pt x="306642" y="5314538"/>
                  <a:pt x="306642" y="5310913"/>
                  <a:pt x="306642" y="5307286"/>
                </a:cubicBezTo>
                <a:cubicBezTo>
                  <a:pt x="327361" y="5307286"/>
                  <a:pt x="348080" y="5305733"/>
                  <a:pt x="368281" y="5307804"/>
                </a:cubicBezTo>
                <a:cubicBezTo>
                  <a:pt x="453747" y="5315574"/>
                  <a:pt x="539213" y="5325415"/>
                  <a:pt x="625197" y="5331113"/>
                </a:cubicBezTo>
                <a:cubicBezTo>
                  <a:pt x="638664" y="5332149"/>
                  <a:pt x="653686" y="5315574"/>
                  <a:pt x="665599" y="5320754"/>
                </a:cubicBezTo>
                <a:cubicBezTo>
                  <a:pt x="706001" y="5329042"/>
                  <a:pt x="746403" y="5341991"/>
                  <a:pt x="787323" y="5345099"/>
                </a:cubicBezTo>
                <a:cubicBezTo>
                  <a:pt x="873825" y="5351314"/>
                  <a:pt x="961363" y="5358048"/>
                  <a:pt x="1047865" y="5352351"/>
                </a:cubicBezTo>
                <a:cubicBezTo>
                  <a:pt x="1090857" y="5349761"/>
                  <a:pt x="1128669" y="5361156"/>
                  <a:pt x="1169072" y="5364782"/>
                </a:cubicBezTo>
                <a:cubicBezTo>
                  <a:pt x="1213617" y="5368926"/>
                  <a:pt x="1259199" y="5369443"/>
                  <a:pt x="1303745" y="5365300"/>
                </a:cubicBezTo>
                <a:cubicBezTo>
                  <a:pt x="1419254" y="5354940"/>
                  <a:pt x="1534244" y="5339401"/>
                  <a:pt x="1649753" y="5329560"/>
                </a:cubicBezTo>
                <a:cubicBezTo>
                  <a:pt x="1676688" y="5327488"/>
                  <a:pt x="1714500" y="5302107"/>
                  <a:pt x="1731593" y="5351314"/>
                </a:cubicBezTo>
                <a:cubicBezTo>
                  <a:pt x="1733665" y="5356494"/>
                  <a:pt x="1759046" y="5361674"/>
                  <a:pt x="1763708" y="5357012"/>
                </a:cubicBezTo>
                <a:cubicBezTo>
                  <a:pt x="1827937" y="5289675"/>
                  <a:pt x="1912885" y="5314538"/>
                  <a:pt x="1989545" y="5302107"/>
                </a:cubicBezTo>
                <a:cubicBezTo>
                  <a:pt x="1991617" y="5301589"/>
                  <a:pt x="1993689" y="5298999"/>
                  <a:pt x="2003531" y="5291747"/>
                </a:cubicBezTo>
                <a:cubicBezTo>
                  <a:pt x="1928424" y="5296927"/>
                  <a:pt x="1881806" y="5203691"/>
                  <a:pt x="1808254" y="5260151"/>
                </a:cubicBezTo>
                <a:cubicBezTo>
                  <a:pt x="1805146" y="5266884"/>
                  <a:pt x="1799966" y="5285532"/>
                  <a:pt x="1795822" y="5285532"/>
                </a:cubicBezTo>
                <a:cubicBezTo>
                  <a:pt x="1726932" y="5282942"/>
                  <a:pt x="1658041" y="5278280"/>
                  <a:pt x="1589150" y="5273618"/>
                </a:cubicBezTo>
                <a:cubicBezTo>
                  <a:pt x="1584488" y="5273100"/>
                  <a:pt x="1580344" y="5268438"/>
                  <a:pt x="1574647" y="5264294"/>
                </a:cubicBezTo>
                <a:cubicBezTo>
                  <a:pt x="1630588" y="5250827"/>
                  <a:pt x="1682386" y="5237878"/>
                  <a:pt x="1738845" y="5224410"/>
                </a:cubicBezTo>
                <a:cubicBezTo>
                  <a:pt x="1716572" y="5206799"/>
                  <a:pt x="1702069" y="5194886"/>
                  <a:pt x="1687047" y="5183490"/>
                </a:cubicBezTo>
                <a:cubicBezTo>
                  <a:pt x="1686529" y="5186598"/>
                  <a:pt x="1686529" y="5189706"/>
                  <a:pt x="1686011" y="5192814"/>
                </a:cubicBezTo>
                <a:cubicBezTo>
                  <a:pt x="1645091" y="5187116"/>
                  <a:pt x="1604171" y="5181936"/>
                  <a:pt x="1563251" y="5176239"/>
                </a:cubicBezTo>
                <a:cubicBezTo>
                  <a:pt x="1562215" y="5171577"/>
                  <a:pt x="1561179" y="5166915"/>
                  <a:pt x="1560143" y="5162253"/>
                </a:cubicBezTo>
                <a:cubicBezTo>
                  <a:pt x="1612977" y="5150340"/>
                  <a:pt x="1665810" y="5137908"/>
                  <a:pt x="1723306" y="5124959"/>
                </a:cubicBezTo>
                <a:cubicBezTo>
                  <a:pt x="1729521" y="5136872"/>
                  <a:pt x="1736255" y="5149822"/>
                  <a:pt x="1741953" y="5161217"/>
                </a:cubicBezTo>
                <a:cubicBezTo>
                  <a:pt x="1787017" y="5135836"/>
                  <a:pt x="1831563" y="5111492"/>
                  <a:pt x="1876109" y="5086629"/>
                </a:cubicBezTo>
                <a:cubicBezTo>
                  <a:pt x="1876109" y="5084039"/>
                  <a:pt x="1876109" y="5081967"/>
                  <a:pt x="1876109" y="5079377"/>
                </a:cubicBezTo>
                <a:cubicBezTo>
                  <a:pt x="1842958" y="5085593"/>
                  <a:pt x="1809290" y="5090772"/>
                  <a:pt x="1776139" y="5098024"/>
                </a:cubicBezTo>
                <a:cubicBezTo>
                  <a:pt x="1757492" y="5102168"/>
                  <a:pt x="1731075" y="5119261"/>
                  <a:pt x="1722270" y="5112528"/>
                </a:cubicBezTo>
                <a:cubicBezTo>
                  <a:pt x="1672026" y="5072643"/>
                  <a:pt x="1626962" y="5108902"/>
                  <a:pt x="1580862" y="5116671"/>
                </a:cubicBezTo>
                <a:cubicBezTo>
                  <a:pt x="1573093" y="5117707"/>
                  <a:pt x="1566877" y="5126513"/>
                  <a:pt x="1559625" y="5130657"/>
                </a:cubicBezTo>
                <a:cubicBezTo>
                  <a:pt x="1550302" y="5136354"/>
                  <a:pt x="1539424" y="5147232"/>
                  <a:pt x="1531137" y="5145678"/>
                </a:cubicBezTo>
                <a:cubicBezTo>
                  <a:pt x="1506792" y="5141534"/>
                  <a:pt x="1482447" y="5133764"/>
                  <a:pt x="1459656" y="5124441"/>
                </a:cubicBezTo>
                <a:cubicBezTo>
                  <a:pt x="1454476" y="5122369"/>
                  <a:pt x="1453958" y="5108384"/>
                  <a:pt x="1450850" y="5099578"/>
                </a:cubicBezTo>
                <a:cubicBezTo>
                  <a:pt x="1438419" y="5101650"/>
                  <a:pt x="1423398" y="5104240"/>
                  <a:pt x="1418218" y="5105276"/>
                </a:cubicBezTo>
                <a:cubicBezTo>
                  <a:pt x="1412002" y="5119779"/>
                  <a:pt x="1407858" y="5128585"/>
                  <a:pt x="1403715" y="5137390"/>
                </a:cubicBezTo>
                <a:cubicBezTo>
                  <a:pt x="1392837" y="5130657"/>
                  <a:pt x="1382478" y="5119261"/>
                  <a:pt x="1371600" y="5119261"/>
                </a:cubicBezTo>
                <a:cubicBezTo>
                  <a:pt x="1351399" y="5118743"/>
                  <a:pt x="1330680" y="5124441"/>
                  <a:pt x="1310479" y="5129103"/>
                </a:cubicBezTo>
                <a:cubicBezTo>
                  <a:pt x="1261271" y="5139980"/>
                  <a:pt x="1212064" y="5151376"/>
                  <a:pt x="1162338" y="5162253"/>
                </a:cubicBezTo>
                <a:cubicBezTo>
                  <a:pt x="1160784" y="5155519"/>
                  <a:pt x="1159748" y="5148786"/>
                  <a:pt x="1158194" y="5142052"/>
                </a:cubicBezTo>
                <a:cubicBezTo>
                  <a:pt x="1198596" y="5133247"/>
                  <a:pt x="1238480" y="5124441"/>
                  <a:pt x="1278882" y="5115635"/>
                </a:cubicBezTo>
                <a:cubicBezTo>
                  <a:pt x="1298048" y="5111492"/>
                  <a:pt x="1319285" y="5112528"/>
                  <a:pt x="1335342" y="5103722"/>
                </a:cubicBezTo>
                <a:cubicBezTo>
                  <a:pt x="1351399" y="5095434"/>
                  <a:pt x="1407858" y="5100614"/>
                  <a:pt x="1360205" y="5056068"/>
                </a:cubicBezTo>
                <a:cubicBezTo>
                  <a:pt x="1365902" y="5050370"/>
                  <a:pt x="1372118" y="5045191"/>
                  <a:pt x="1381960" y="5035867"/>
                </a:cubicBezTo>
                <a:cubicBezTo>
                  <a:pt x="1387139" y="5055032"/>
                  <a:pt x="1390765" y="5068500"/>
                  <a:pt x="1392837" y="5076269"/>
                </a:cubicBezTo>
                <a:cubicBezTo>
                  <a:pt x="1458620" y="5067982"/>
                  <a:pt x="1519223" y="5059694"/>
                  <a:pt x="1580344" y="5051924"/>
                </a:cubicBezTo>
                <a:cubicBezTo>
                  <a:pt x="1580344" y="5049334"/>
                  <a:pt x="1580862" y="5047263"/>
                  <a:pt x="1580862" y="5044673"/>
                </a:cubicBezTo>
                <a:cubicBezTo>
                  <a:pt x="1566359" y="5041565"/>
                  <a:pt x="1552374" y="5038457"/>
                  <a:pt x="1534762" y="5034831"/>
                </a:cubicBezTo>
                <a:cubicBezTo>
                  <a:pt x="1584488" y="5001681"/>
                  <a:pt x="1679278" y="4993911"/>
                  <a:pt x="1715536" y="5024472"/>
                </a:cubicBezTo>
                <a:cubicBezTo>
                  <a:pt x="1678760" y="5028098"/>
                  <a:pt x="1648199" y="5030687"/>
                  <a:pt x="1617121" y="5033795"/>
                </a:cubicBezTo>
                <a:cubicBezTo>
                  <a:pt x="1617121" y="5040529"/>
                  <a:pt x="1617121" y="5046745"/>
                  <a:pt x="1617121" y="5053478"/>
                </a:cubicBezTo>
                <a:cubicBezTo>
                  <a:pt x="1629034" y="5052442"/>
                  <a:pt x="1644573" y="5056068"/>
                  <a:pt x="1652861" y="5049853"/>
                </a:cubicBezTo>
                <a:cubicBezTo>
                  <a:pt x="1679796" y="5029134"/>
                  <a:pt x="1686529" y="5042083"/>
                  <a:pt x="1688083" y="5059176"/>
                </a:cubicBezTo>
                <a:cubicBezTo>
                  <a:pt x="1842440" y="5045191"/>
                  <a:pt x="1996797" y="5031723"/>
                  <a:pt x="2156334" y="5017220"/>
                </a:cubicBezTo>
                <a:cubicBezTo>
                  <a:pt x="2157887" y="5030169"/>
                  <a:pt x="2160477" y="5049334"/>
                  <a:pt x="2163067" y="5073162"/>
                </a:cubicBezTo>
                <a:cubicBezTo>
                  <a:pt x="2185340" y="5071089"/>
                  <a:pt x="2213829" y="5069017"/>
                  <a:pt x="2242318" y="5066428"/>
                </a:cubicBezTo>
                <a:cubicBezTo>
                  <a:pt x="2242318" y="5062284"/>
                  <a:pt x="2241800" y="5058140"/>
                  <a:pt x="2241800" y="5053996"/>
                </a:cubicBezTo>
                <a:cubicBezTo>
                  <a:pt x="2220563" y="5051406"/>
                  <a:pt x="2199843" y="5048817"/>
                  <a:pt x="2178606" y="5046227"/>
                </a:cubicBezTo>
                <a:cubicBezTo>
                  <a:pt x="2178606" y="5042083"/>
                  <a:pt x="2178089" y="5038457"/>
                  <a:pt x="2178089" y="5034313"/>
                </a:cubicBezTo>
                <a:cubicBezTo>
                  <a:pt x="2199325" y="5032759"/>
                  <a:pt x="2220045" y="5029651"/>
                  <a:pt x="2241282" y="5029134"/>
                </a:cubicBezTo>
                <a:cubicBezTo>
                  <a:pt x="2261483" y="5028615"/>
                  <a:pt x="2281684" y="5031205"/>
                  <a:pt x="2304475" y="5032759"/>
                </a:cubicBezTo>
                <a:cubicBezTo>
                  <a:pt x="2298259" y="5041047"/>
                  <a:pt x="2292043" y="5049334"/>
                  <a:pt x="2294115" y="5046745"/>
                </a:cubicBezTo>
                <a:cubicBezTo>
                  <a:pt x="2322086" y="5053478"/>
                  <a:pt x="2360416" y="5075233"/>
                  <a:pt x="2379063" y="5064356"/>
                </a:cubicBezTo>
                <a:cubicBezTo>
                  <a:pt x="2423091" y="5037939"/>
                  <a:pt x="2467637" y="5054514"/>
                  <a:pt x="2510629" y="5048298"/>
                </a:cubicBezTo>
                <a:cubicBezTo>
                  <a:pt x="2545333" y="5043119"/>
                  <a:pt x="2582110" y="5051406"/>
                  <a:pt x="2617850" y="5048817"/>
                </a:cubicBezTo>
                <a:cubicBezTo>
                  <a:pt x="2667058" y="5045191"/>
                  <a:pt x="2716265" y="5036385"/>
                  <a:pt x="2765473" y="5031723"/>
                </a:cubicBezTo>
                <a:cubicBezTo>
                  <a:pt x="2796552" y="5029134"/>
                  <a:pt x="2828666" y="5026026"/>
                  <a:pt x="2859227" y="5030687"/>
                </a:cubicBezTo>
                <a:cubicBezTo>
                  <a:pt x="2936405" y="5043637"/>
                  <a:pt x="3013584" y="5005825"/>
                  <a:pt x="3091280" y="5035867"/>
                </a:cubicBezTo>
                <a:cubicBezTo>
                  <a:pt x="3107855" y="5042083"/>
                  <a:pt x="3159135" y="5043119"/>
                  <a:pt x="3152401" y="4989249"/>
                </a:cubicBezTo>
                <a:cubicBezTo>
                  <a:pt x="3158617" y="5001163"/>
                  <a:pt x="3165350" y="5013076"/>
                  <a:pt x="3178818" y="5037939"/>
                </a:cubicBezTo>
                <a:cubicBezTo>
                  <a:pt x="3178818" y="4998573"/>
                  <a:pt x="3178818" y="4972674"/>
                  <a:pt x="3178818" y="4946775"/>
                </a:cubicBezTo>
                <a:cubicBezTo>
                  <a:pt x="3182444" y="4946775"/>
                  <a:pt x="3186069" y="4946775"/>
                  <a:pt x="3189695" y="4946775"/>
                </a:cubicBezTo>
                <a:cubicBezTo>
                  <a:pt x="3190731" y="4954545"/>
                  <a:pt x="3191249" y="4962315"/>
                  <a:pt x="3192285" y="4972674"/>
                </a:cubicBezTo>
                <a:cubicBezTo>
                  <a:pt x="3229061" y="4958689"/>
                  <a:pt x="3264802" y="4925020"/>
                  <a:pt x="3316599" y="4955063"/>
                </a:cubicBezTo>
                <a:cubicBezTo>
                  <a:pt x="3273608" y="4975782"/>
                  <a:pt x="3219220" y="4958689"/>
                  <a:pt x="3201091" y="5016702"/>
                </a:cubicBezTo>
                <a:cubicBezTo>
                  <a:pt x="3230097" y="5000645"/>
                  <a:pt x="3255478" y="4986659"/>
                  <a:pt x="3283449" y="4971120"/>
                </a:cubicBezTo>
                <a:cubicBezTo>
                  <a:pt x="3289665" y="5026544"/>
                  <a:pt x="3278787" y="5066946"/>
                  <a:pt x="3228544" y="5075751"/>
                </a:cubicBezTo>
                <a:cubicBezTo>
                  <a:pt x="3160171" y="5085593"/>
                  <a:pt x="3091798" y="5095434"/>
                  <a:pt x="3023425" y="5105276"/>
                </a:cubicBezTo>
                <a:cubicBezTo>
                  <a:pt x="3023425" y="5109938"/>
                  <a:pt x="3023943" y="5115117"/>
                  <a:pt x="3023943" y="5119779"/>
                </a:cubicBezTo>
                <a:cubicBezTo>
                  <a:pt x="3038446" y="5122887"/>
                  <a:pt x="3052950" y="5125995"/>
                  <a:pt x="3066935" y="5129103"/>
                </a:cubicBezTo>
                <a:cubicBezTo>
                  <a:pt x="3066417" y="5134800"/>
                  <a:pt x="3066417" y="5141016"/>
                  <a:pt x="3065899" y="5146714"/>
                </a:cubicBezTo>
                <a:cubicBezTo>
                  <a:pt x="2966448" y="5146714"/>
                  <a:pt x="2866478" y="5142570"/>
                  <a:pt x="2767027" y="5147750"/>
                </a:cubicBezTo>
                <a:cubicBezTo>
                  <a:pt x="2673273" y="5152412"/>
                  <a:pt x="2580038" y="5166915"/>
                  <a:pt x="2486284" y="5177275"/>
                </a:cubicBezTo>
                <a:cubicBezTo>
                  <a:pt x="2486802" y="5183490"/>
                  <a:pt x="2487838" y="5189706"/>
                  <a:pt x="2488356" y="5195922"/>
                </a:cubicBezTo>
                <a:cubicBezTo>
                  <a:pt x="2610080" y="5195922"/>
                  <a:pt x="2732323" y="5192814"/>
                  <a:pt x="2854047" y="5196958"/>
                </a:cubicBezTo>
                <a:cubicBezTo>
                  <a:pt x="2970073" y="5200583"/>
                  <a:pt x="3086100" y="5208871"/>
                  <a:pt x="3198501" y="5206799"/>
                </a:cubicBezTo>
                <a:cubicBezTo>
                  <a:pt x="3222846" y="5189706"/>
                  <a:pt x="3246673" y="5173131"/>
                  <a:pt x="3272571" y="5155002"/>
                </a:cubicBezTo>
                <a:cubicBezTo>
                  <a:pt x="3271535" y="5151376"/>
                  <a:pt x="3268428" y="5141534"/>
                  <a:pt x="3265320" y="5132211"/>
                </a:cubicBezTo>
                <a:cubicBezTo>
                  <a:pt x="3267910" y="5128585"/>
                  <a:pt x="3270499" y="5124959"/>
                  <a:pt x="3272571" y="5121851"/>
                </a:cubicBezTo>
                <a:cubicBezTo>
                  <a:pt x="3285003" y="5129621"/>
                  <a:pt x="3297434" y="5137908"/>
                  <a:pt x="3309348" y="5145678"/>
                </a:cubicBezTo>
                <a:cubicBezTo>
                  <a:pt x="3296398" y="5159663"/>
                  <a:pt x="3283967" y="5173131"/>
                  <a:pt x="3271018" y="5187634"/>
                </a:cubicBezTo>
                <a:cubicBezTo>
                  <a:pt x="3368397" y="5177792"/>
                  <a:pt x="3471474" y="5178311"/>
                  <a:pt x="3566264" y="5121851"/>
                </a:cubicBezTo>
                <a:cubicBezTo>
                  <a:pt x="3583357" y="5111492"/>
                  <a:pt x="3619097" y="5078859"/>
                  <a:pt x="3648104" y="5117707"/>
                </a:cubicBezTo>
                <a:cubicBezTo>
                  <a:pt x="3651212" y="5121851"/>
                  <a:pt x="3667269" y="5123405"/>
                  <a:pt x="3671413" y="5119779"/>
                </a:cubicBezTo>
                <a:cubicBezTo>
                  <a:pt x="3708707" y="5087665"/>
                  <a:pt x="3750145" y="5099060"/>
                  <a:pt x="3793137" y="5100096"/>
                </a:cubicBezTo>
                <a:cubicBezTo>
                  <a:pt x="3837165" y="5101132"/>
                  <a:pt x="3880675" y="5083521"/>
                  <a:pt x="3925221" y="5078341"/>
                </a:cubicBezTo>
                <a:cubicBezTo>
                  <a:pt x="3955264" y="5074715"/>
                  <a:pt x="3986342" y="5082485"/>
                  <a:pt x="4016385" y="5078859"/>
                </a:cubicBezTo>
                <a:cubicBezTo>
                  <a:pt x="4084758" y="5071089"/>
                  <a:pt x="4153130" y="5061766"/>
                  <a:pt x="4220985" y="5049334"/>
                </a:cubicBezTo>
                <a:cubicBezTo>
                  <a:pt x="4308005" y="5033795"/>
                  <a:pt x="4393989" y="5012558"/>
                  <a:pt x="4481527" y="4998055"/>
                </a:cubicBezTo>
                <a:cubicBezTo>
                  <a:pt x="4609985" y="4976300"/>
                  <a:pt x="4739479" y="4959725"/>
                  <a:pt x="4867937" y="4938488"/>
                </a:cubicBezTo>
                <a:cubicBezTo>
                  <a:pt x="4940972" y="4926574"/>
                  <a:pt x="5014006" y="4914661"/>
                  <a:pt x="5084451" y="4893424"/>
                </a:cubicBezTo>
                <a:cubicBezTo>
                  <a:pt x="5113976" y="4884618"/>
                  <a:pt x="5135731" y="4851986"/>
                  <a:pt x="5160594" y="4830749"/>
                </a:cubicBezTo>
                <a:cubicBezTo>
                  <a:pt x="5146608" y="4827641"/>
                  <a:pt x="5129515" y="4823497"/>
                  <a:pt x="5119155" y="4820907"/>
                </a:cubicBezTo>
                <a:cubicBezTo>
                  <a:pt x="4979302" y="4914143"/>
                  <a:pt x="4813032" y="4878402"/>
                  <a:pt x="4665409" y="4919323"/>
                </a:cubicBezTo>
                <a:cubicBezTo>
                  <a:pt x="4631740" y="4830749"/>
                  <a:pt x="4567511" y="4906891"/>
                  <a:pt x="4522965" y="4890316"/>
                </a:cubicBezTo>
                <a:cubicBezTo>
                  <a:pt x="4550418" y="4934344"/>
                  <a:pt x="4503800" y="4948329"/>
                  <a:pt x="4490851" y="4988731"/>
                </a:cubicBezTo>
                <a:cubicBezTo>
                  <a:pt x="4471168" y="4921394"/>
                  <a:pt x="4436981" y="4925538"/>
                  <a:pt x="4390882" y="4942632"/>
                </a:cubicBezTo>
                <a:cubicBezTo>
                  <a:pt x="4361357" y="4953509"/>
                  <a:pt x="4325099" y="4944703"/>
                  <a:pt x="4292466" y="4949883"/>
                </a:cubicBezTo>
                <a:cubicBezTo>
                  <a:pt x="4262423" y="4954545"/>
                  <a:pt x="4233417" y="4965940"/>
                  <a:pt x="4195605" y="4976818"/>
                </a:cubicBezTo>
                <a:cubicBezTo>
                  <a:pt x="4186281" y="4974228"/>
                  <a:pt x="4164526" y="4968530"/>
                  <a:pt x="4142771" y="4962315"/>
                </a:cubicBezTo>
                <a:cubicBezTo>
                  <a:pt x="4141735" y="4966458"/>
                  <a:pt x="4140699" y="4970602"/>
                  <a:pt x="4139663" y="4974746"/>
                </a:cubicBezTo>
                <a:cubicBezTo>
                  <a:pt x="4150541" y="4976300"/>
                  <a:pt x="4160900" y="4977854"/>
                  <a:pt x="4171777" y="4979408"/>
                </a:cubicBezTo>
                <a:cubicBezTo>
                  <a:pt x="4162972" y="5030687"/>
                  <a:pt x="4121534" y="5006343"/>
                  <a:pt x="4092009" y="5012040"/>
                </a:cubicBezTo>
                <a:cubicBezTo>
                  <a:pt x="4108585" y="5004789"/>
                  <a:pt x="4124642" y="4997537"/>
                  <a:pt x="4146397" y="4987695"/>
                </a:cubicBezTo>
                <a:cubicBezTo>
                  <a:pt x="4071290" y="4939006"/>
                  <a:pt x="4033478" y="4988213"/>
                  <a:pt x="3981681" y="5006343"/>
                </a:cubicBezTo>
                <a:cubicBezTo>
                  <a:pt x="3992558" y="4991321"/>
                  <a:pt x="3996702" y="4985623"/>
                  <a:pt x="4003953" y="4975782"/>
                </a:cubicBezTo>
                <a:cubicBezTo>
                  <a:pt x="3971321" y="4979926"/>
                  <a:pt x="3941796" y="4983551"/>
                  <a:pt x="3912790" y="4987177"/>
                </a:cubicBezTo>
                <a:cubicBezTo>
                  <a:pt x="3912790" y="4987177"/>
                  <a:pt x="3913826" y="4986141"/>
                  <a:pt x="3913826" y="4986141"/>
                </a:cubicBezTo>
                <a:cubicBezTo>
                  <a:pt x="3903466" y="4982516"/>
                  <a:pt x="3893106" y="4978890"/>
                  <a:pt x="3877049" y="4973710"/>
                </a:cubicBezTo>
                <a:cubicBezTo>
                  <a:pt x="3938170" y="4943149"/>
                  <a:pt x="4012759" y="4966458"/>
                  <a:pt x="4051089" y="4901193"/>
                </a:cubicBezTo>
                <a:cubicBezTo>
                  <a:pt x="4065075" y="4898604"/>
                  <a:pt x="4079060" y="4895496"/>
                  <a:pt x="4092527" y="4892906"/>
                </a:cubicBezTo>
                <a:cubicBezTo>
                  <a:pt x="4100815" y="4896014"/>
                  <a:pt x="4108585" y="4899121"/>
                  <a:pt x="4126196" y="4905337"/>
                </a:cubicBezTo>
                <a:cubicBezTo>
                  <a:pt x="4102369" y="4915179"/>
                  <a:pt x="4085276" y="4921913"/>
                  <a:pt x="4068182" y="4929164"/>
                </a:cubicBezTo>
                <a:cubicBezTo>
                  <a:pt x="4068182" y="4932272"/>
                  <a:pt x="4068700" y="4935898"/>
                  <a:pt x="4068700" y="4939006"/>
                </a:cubicBezTo>
                <a:cubicBezTo>
                  <a:pt x="4132411" y="4931754"/>
                  <a:pt x="4196641" y="4926574"/>
                  <a:pt x="4259833" y="4915697"/>
                </a:cubicBezTo>
                <a:cubicBezTo>
                  <a:pt x="4267085" y="4914661"/>
                  <a:pt x="4270193" y="4885136"/>
                  <a:pt x="4278481" y="4858202"/>
                </a:cubicBezTo>
                <a:cubicBezTo>
                  <a:pt x="4287286" y="4855612"/>
                  <a:pt x="4310077" y="4849396"/>
                  <a:pt x="4340638" y="4840590"/>
                </a:cubicBezTo>
                <a:cubicBezTo>
                  <a:pt x="4332868" y="4857683"/>
                  <a:pt x="4329242" y="4865971"/>
                  <a:pt x="4326652" y="4872187"/>
                </a:cubicBezTo>
                <a:cubicBezTo>
                  <a:pt x="4353069" y="4876849"/>
                  <a:pt x="4380004" y="4881510"/>
                  <a:pt x="4401241" y="4885136"/>
                </a:cubicBezTo>
                <a:cubicBezTo>
                  <a:pt x="4438535" y="4857166"/>
                  <a:pt x="4476865" y="4828677"/>
                  <a:pt x="4520893" y="4796044"/>
                </a:cubicBezTo>
                <a:cubicBezTo>
                  <a:pt x="4399169" y="4772736"/>
                  <a:pt x="4298164" y="4846288"/>
                  <a:pt x="4174885" y="4857166"/>
                </a:cubicBezTo>
                <a:cubicBezTo>
                  <a:pt x="4188353" y="4842144"/>
                  <a:pt x="4195086" y="4826087"/>
                  <a:pt x="4205964" y="4822979"/>
                </a:cubicBezTo>
                <a:cubicBezTo>
                  <a:pt x="4297128" y="4793972"/>
                  <a:pt x="4385702" y="4760822"/>
                  <a:pt x="4467024" y="4709024"/>
                </a:cubicBezTo>
                <a:cubicBezTo>
                  <a:pt x="4492405" y="4692967"/>
                  <a:pt x="4522965" y="4685715"/>
                  <a:pt x="4558188" y="4671212"/>
                </a:cubicBezTo>
                <a:cubicBezTo>
                  <a:pt x="4555598" y="4696075"/>
                  <a:pt x="4554044" y="4709024"/>
                  <a:pt x="4552490" y="4724046"/>
                </a:cubicBezTo>
                <a:cubicBezTo>
                  <a:pt x="4559742" y="4724046"/>
                  <a:pt x="4565439" y="4725600"/>
                  <a:pt x="4569065" y="4724046"/>
                </a:cubicBezTo>
                <a:cubicBezTo>
                  <a:pt x="4589784" y="4715240"/>
                  <a:pt x="4612057" y="4707989"/>
                  <a:pt x="4630186" y="4695039"/>
                </a:cubicBezTo>
                <a:cubicBezTo>
                  <a:pt x="4646761" y="4683125"/>
                  <a:pt x="4656603" y="4661889"/>
                  <a:pt x="4673696" y="4649457"/>
                </a:cubicBezTo>
                <a:cubicBezTo>
                  <a:pt x="4690789" y="4637026"/>
                  <a:pt x="4713062" y="4630810"/>
                  <a:pt x="4732746" y="4622004"/>
                </a:cubicBezTo>
                <a:cubicBezTo>
                  <a:pt x="4734300" y="4626148"/>
                  <a:pt x="4736371" y="4630292"/>
                  <a:pt x="4737925" y="4634436"/>
                </a:cubicBezTo>
                <a:cubicBezTo>
                  <a:pt x="4723940" y="4640134"/>
                  <a:pt x="4709955" y="4645831"/>
                  <a:pt x="4696487" y="4651529"/>
                </a:cubicBezTo>
                <a:cubicBezTo>
                  <a:pt x="4701149" y="4659299"/>
                  <a:pt x="4706847" y="4667586"/>
                  <a:pt x="4711508" y="4674838"/>
                </a:cubicBezTo>
                <a:cubicBezTo>
                  <a:pt x="4693379" y="4690895"/>
                  <a:pt x="4676804" y="4704881"/>
                  <a:pt x="4655567" y="4723010"/>
                </a:cubicBezTo>
                <a:cubicBezTo>
                  <a:pt x="4601180" y="4699183"/>
                  <a:pt x="4573727" y="4748391"/>
                  <a:pt x="4538505" y="4787239"/>
                </a:cubicBezTo>
                <a:cubicBezTo>
                  <a:pt x="4548346" y="4792936"/>
                  <a:pt x="4558706" y="4799152"/>
                  <a:pt x="4575799" y="4810030"/>
                </a:cubicBezTo>
                <a:cubicBezTo>
                  <a:pt x="4557670" y="4814174"/>
                  <a:pt x="4546792" y="4816763"/>
                  <a:pt x="4535915" y="4818835"/>
                </a:cubicBezTo>
                <a:cubicBezTo>
                  <a:pt x="4536951" y="4821425"/>
                  <a:pt x="4538505" y="4827641"/>
                  <a:pt x="4539023" y="4827641"/>
                </a:cubicBezTo>
                <a:cubicBezTo>
                  <a:pt x="4604806" y="4817799"/>
                  <a:pt x="4677322" y="4832821"/>
                  <a:pt x="4728084" y="4769627"/>
                </a:cubicBezTo>
                <a:cubicBezTo>
                  <a:pt x="4767450" y="4720420"/>
                  <a:pt x="4810442" y="4707989"/>
                  <a:pt x="4845664" y="4726118"/>
                </a:cubicBezTo>
                <a:cubicBezTo>
                  <a:pt x="4822355" y="4742693"/>
                  <a:pt x="4796457" y="4761340"/>
                  <a:pt x="4770558" y="4779469"/>
                </a:cubicBezTo>
                <a:cubicBezTo>
                  <a:pt x="4773148" y="4784131"/>
                  <a:pt x="4775738" y="4789311"/>
                  <a:pt x="4778845" y="4793972"/>
                </a:cubicBezTo>
                <a:cubicBezTo>
                  <a:pt x="4800600" y="4784131"/>
                  <a:pt x="4821319" y="4770146"/>
                  <a:pt x="4844110" y="4764966"/>
                </a:cubicBezTo>
                <a:cubicBezTo>
                  <a:pt x="4863793" y="4760304"/>
                  <a:pt x="4886066" y="4766002"/>
                  <a:pt x="4907303" y="4765484"/>
                </a:cubicBezTo>
                <a:cubicBezTo>
                  <a:pt x="4935274" y="4764966"/>
                  <a:pt x="4962727" y="4763412"/>
                  <a:pt x="4990179" y="4760822"/>
                </a:cubicBezTo>
                <a:cubicBezTo>
                  <a:pt x="4992251" y="4760822"/>
                  <a:pt x="4992251" y="4746837"/>
                  <a:pt x="4995359" y="4745283"/>
                </a:cubicBezTo>
                <a:cubicBezTo>
                  <a:pt x="5009863" y="4738549"/>
                  <a:pt x="5024884" y="4734405"/>
                  <a:pt x="5039905" y="4729225"/>
                </a:cubicBezTo>
                <a:cubicBezTo>
                  <a:pt x="5040423" y="4769110"/>
                  <a:pt x="5070466" y="4743211"/>
                  <a:pt x="5074092" y="4739585"/>
                </a:cubicBezTo>
                <a:cubicBezTo>
                  <a:pt x="5091185" y="4722492"/>
                  <a:pt x="5125371" y="4744765"/>
                  <a:pt x="5134177" y="4712650"/>
                </a:cubicBezTo>
                <a:cubicBezTo>
                  <a:pt x="5146608" y="4716794"/>
                  <a:pt x="5159040" y="4721456"/>
                  <a:pt x="5169917" y="4725082"/>
                </a:cubicBezTo>
                <a:cubicBezTo>
                  <a:pt x="5192708" y="4708506"/>
                  <a:pt x="5167327" y="4656191"/>
                  <a:pt x="5214463" y="4661371"/>
                </a:cubicBezTo>
                <a:cubicBezTo>
                  <a:pt x="5228448" y="4662925"/>
                  <a:pt x="5239326" y="4692449"/>
                  <a:pt x="5259009" y="4718348"/>
                </a:cubicBezTo>
                <a:cubicBezTo>
                  <a:pt x="5253311" y="4718348"/>
                  <a:pt x="5263153" y="4718348"/>
                  <a:pt x="5274548" y="4718348"/>
                </a:cubicBezTo>
                <a:cubicBezTo>
                  <a:pt x="5253311" y="4630292"/>
                  <a:pt x="5339295" y="4670176"/>
                  <a:pt x="5360532" y="4631846"/>
                </a:cubicBezTo>
                <a:cubicBezTo>
                  <a:pt x="5363640" y="4636508"/>
                  <a:pt x="5367266" y="4640652"/>
                  <a:pt x="5370374" y="4645313"/>
                </a:cubicBezTo>
                <a:cubicBezTo>
                  <a:pt x="5346547" y="4659817"/>
                  <a:pt x="5323238" y="4674320"/>
                  <a:pt x="5299411" y="4688823"/>
                </a:cubicBezTo>
                <a:cubicBezTo>
                  <a:pt x="5300447" y="4693485"/>
                  <a:pt x="5300965" y="4698665"/>
                  <a:pt x="5302001" y="4703327"/>
                </a:cubicBezTo>
                <a:cubicBezTo>
                  <a:pt x="5467235" y="4681572"/>
                  <a:pt x="5631434" y="4652047"/>
                  <a:pt x="5799258" y="4613717"/>
                </a:cubicBezTo>
                <a:cubicBezTo>
                  <a:pt x="5791488" y="4606983"/>
                  <a:pt x="5784237" y="4599731"/>
                  <a:pt x="5776467" y="4592998"/>
                </a:cubicBezTo>
                <a:cubicBezTo>
                  <a:pt x="5785272" y="4582638"/>
                  <a:pt x="5792006" y="4568653"/>
                  <a:pt x="5802884" y="4562437"/>
                </a:cubicBezTo>
                <a:cubicBezTo>
                  <a:pt x="5827747" y="4548970"/>
                  <a:pt x="5855199" y="4539646"/>
                  <a:pt x="5881098" y="4528769"/>
                </a:cubicBezTo>
                <a:cubicBezTo>
                  <a:pt x="5879026" y="4523589"/>
                  <a:pt x="5876954" y="4518409"/>
                  <a:pt x="5874882" y="4513229"/>
                </a:cubicBezTo>
                <a:cubicBezTo>
                  <a:pt x="5828265" y="4532395"/>
                  <a:pt x="5781129" y="4551560"/>
                  <a:pt x="5734511" y="4570725"/>
                </a:cubicBezTo>
                <a:cubicBezTo>
                  <a:pt x="5738654" y="4552596"/>
                  <a:pt x="5742799" y="4534984"/>
                  <a:pt x="5746942" y="4515819"/>
                </a:cubicBezTo>
                <a:cubicBezTo>
                  <a:pt x="5728813" y="4515819"/>
                  <a:pt x="5716382" y="4515819"/>
                  <a:pt x="5687375" y="4515819"/>
                </a:cubicBezTo>
                <a:cubicBezTo>
                  <a:pt x="5720525" y="4499244"/>
                  <a:pt x="5739691" y="4489921"/>
                  <a:pt x="5764035" y="4477489"/>
                </a:cubicBezTo>
                <a:cubicBezTo>
                  <a:pt x="5765071" y="4501316"/>
                  <a:pt x="5766107" y="4517891"/>
                  <a:pt x="5767143" y="4535502"/>
                </a:cubicBezTo>
                <a:cubicBezTo>
                  <a:pt x="5851056" y="4506496"/>
                  <a:pt x="5855199" y="4527733"/>
                  <a:pt x="5864005" y="4419994"/>
                </a:cubicBezTo>
                <a:cubicBezTo>
                  <a:pt x="5888350" y="4430871"/>
                  <a:pt x="5910623" y="4440713"/>
                  <a:pt x="5932378" y="4450036"/>
                </a:cubicBezTo>
                <a:cubicBezTo>
                  <a:pt x="5927716" y="4457806"/>
                  <a:pt x="5923054" y="4465058"/>
                  <a:pt x="5916838" y="4475417"/>
                </a:cubicBezTo>
                <a:cubicBezTo>
                  <a:pt x="5994535" y="4465058"/>
                  <a:pt x="5980550" y="4393059"/>
                  <a:pt x="5999714" y="4352139"/>
                </a:cubicBezTo>
                <a:cubicBezTo>
                  <a:pt x="6027167" y="4366642"/>
                  <a:pt x="6048922" y="4385289"/>
                  <a:pt x="6072231" y="4388397"/>
                </a:cubicBezTo>
                <a:cubicBezTo>
                  <a:pt x="6102274" y="4392541"/>
                  <a:pt x="6157697" y="4324168"/>
                  <a:pt x="6165467" y="4280140"/>
                </a:cubicBezTo>
                <a:cubicBezTo>
                  <a:pt x="6151482" y="4281694"/>
                  <a:pt x="6138532" y="4283248"/>
                  <a:pt x="6123511" y="4284802"/>
                </a:cubicBezTo>
                <a:cubicBezTo>
                  <a:pt x="6117813" y="4271853"/>
                  <a:pt x="6111597" y="4258903"/>
                  <a:pt x="6104345" y="4241810"/>
                </a:cubicBezTo>
                <a:cubicBezTo>
                  <a:pt x="6069123" y="4257350"/>
                  <a:pt x="6036491" y="4274443"/>
                  <a:pt x="6002304" y="4285320"/>
                </a:cubicBezTo>
                <a:cubicBezTo>
                  <a:pt x="5974333" y="4294126"/>
                  <a:pt x="5943255" y="4295680"/>
                  <a:pt x="5912176" y="4300859"/>
                </a:cubicBezTo>
                <a:cubicBezTo>
                  <a:pt x="5912694" y="4304485"/>
                  <a:pt x="5913731" y="4312773"/>
                  <a:pt x="5914766" y="4321061"/>
                </a:cubicBezTo>
                <a:cubicBezTo>
                  <a:pt x="5864523" y="4323650"/>
                  <a:pt x="5827228" y="4392023"/>
                  <a:pt x="5767661" y="4350067"/>
                </a:cubicBezTo>
                <a:cubicBezTo>
                  <a:pt x="5764035" y="4347477"/>
                  <a:pt x="5756784" y="4348513"/>
                  <a:pt x="5752122" y="4350067"/>
                </a:cubicBezTo>
                <a:cubicBezTo>
                  <a:pt x="5683749" y="4374412"/>
                  <a:pt x="5615377" y="4401347"/>
                  <a:pt x="5546486" y="4423620"/>
                </a:cubicBezTo>
                <a:cubicBezTo>
                  <a:pt x="5472415" y="4447446"/>
                  <a:pt x="5396790" y="4468684"/>
                  <a:pt x="5321684" y="4488885"/>
                </a:cubicBezTo>
                <a:cubicBezTo>
                  <a:pt x="5299929" y="4494582"/>
                  <a:pt x="5276620" y="4490957"/>
                  <a:pt x="5274030" y="4524625"/>
                </a:cubicBezTo>
                <a:cubicBezTo>
                  <a:pt x="5273512" y="4533948"/>
                  <a:pt x="5253311" y="4541718"/>
                  <a:pt x="5242434" y="4550006"/>
                </a:cubicBezTo>
                <a:cubicBezTo>
                  <a:pt x="5228966" y="4560365"/>
                  <a:pt x="5215499" y="4571243"/>
                  <a:pt x="5205139" y="4579012"/>
                </a:cubicBezTo>
                <a:cubicBezTo>
                  <a:pt x="5176651" y="4587300"/>
                  <a:pt x="5148162" y="4595070"/>
                  <a:pt x="5102580" y="4608019"/>
                </a:cubicBezTo>
                <a:cubicBezTo>
                  <a:pt x="5138839" y="4581602"/>
                  <a:pt x="5163701" y="4562955"/>
                  <a:pt x="5188046" y="4544826"/>
                </a:cubicBezTo>
                <a:cubicBezTo>
                  <a:pt x="5105170" y="4557257"/>
                  <a:pt x="5025402" y="4577459"/>
                  <a:pt x="4968943" y="4617861"/>
                </a:cubicBezTo>
                <a:cubicBezTo>
                  <a:pt x="4912483" y="4633400"/>
                  <a:pt x="4868455" y="4645831"/>
                  <a:pt x="4821319" y="4659299"/>
                </a:cubicBezTo>
                <a:cubicBezTo>
                  <a:pt x="4829089" y="4643759"/>
                  <a:pt x="4834269" y="4632882"/>
                  <a:pt x="4841521" y="4617861"/>
                </a:cubicBezTo>
                <a:cubicBezTo>
                  <a:pt x="4822355" y="4615271"/>
                  <a:pt x="4806298" y="4613717"/>
                  <a:pt x="4790759" y="4611645"/>
                </a:cubicBezTo>
                <a:cubicBezTo>
                  <a:pt x="4790241" y="4608537"/>
                  <a:pt x="4789723" y="4605947"/>
                  <a:pt x="4789205" y="4602839"/>
                </a:cubicBezTo>
                <a:cubicBezTo>
                  <a:pt x="4849290" y="4581602"/>
                  <a:pt x="4909375" y="4559847"/>
                  <a:pt x="4974640" y="4536538"/>
                </a:cubicBezTo>
                <a:cubicBezTo>
                  <a:pt x="4977230" y="4552596"/>
                  <a:pt x="4979820" y="4565545"/>
                  <a:pt x="4981892" y="4578495"/>
                </a:cubicBezTo>
                <a:cubicBezTo>
                  <a:pt x="4985000" y="4578495"/>
                  <a:pt x="4987590" y="4577976"/>
                  <a:pt x="4990698" y="4577976"/>
                </a:cubicBezTo>
                <a:cubicBezTo>
                  <a:pt x="4991215" y="4566063"/>
                  <a:pt x="4992251" y="4553631"/>
                  <a:pt x="4992769" y="4545344"/>
                </a:cubicBezTo>
                <a:cubicBezTo>
                  <a:pt x="5010381" y="4551042"/>
                  <a:pt x="5029028" y="4556740"/>
                  <a:pt x="5048193" y="4562955"/>
                </a:cubicBezTo>
                <a:cubicBezTo>
                  <a:pt x="5050265" y="4557257"/>
                  <a:pt x="5052336" y="4551560"/>
                  <a:pt x="5054409" y="4546380"/>
                </a:cubicBezTo>
                <a:cubicBezTo>
                  <a:pt x="5044567" y="4542236"/>
                  <a:pt x="5034725" y="4537574"/>
                  <a:pt x="5019186" y="4530841"/>
                </a:cubicBezTo>
                <a:cubicBezTo>
                  <a:pt x="5041977" y="4522035"/>
                  <a:pt x="5060106" y="4514265"/>
                  <a:pt x="5084969" y="4504424"/>
                </a:cubicBezTo>
                <a:cubicBezTo>
                  <a:pt x="5082379" y="4519445"/>
                  <a:pt x="5081343" y="4528769"/>
                  <a:pt x="5079789" y="4537574"/>
                </a:cubicBezTo>
                <a:cubicBezTo>
                  <a:pt x="5083933" y="4536538"/>
                  <a:pt x="5089631" y="4536021"/>
                  <a:pt x="5090149" y="4534467"/>
                </a:cubicBezTo>
                <a:cubicBezTo>
                  <a:pt x="5102580" y="4470238"/>
                  <a:pt x="5165773" y="4467648"/>
                  <a:pt x="5207729" y="4447446"/>
                </a:cubicBezTo>
                <a:cubicBezTo>
                  <a:pt x="5278692" y="4413260"/>
                  <a:pt x="5357942" y="4396685"/>
                  <a:pt x="5432013" y="4368714"/>
                </a:cubicBezTo>
                <a:cubicBezTo>
                  <a:pt x="5526284" y="4333492"/>
                  <a:pt x="5625218" y="4305521"/>
                  <a:pt x="5711720" y="4255278"/>
                </a:cubicBezTo>
                <a:cubicBezTo>
                  <a:pt x="5807546" y="4199336"/>
                  <a:pt x="5915284" y="4169294"/>
                  <a:pt x="6008002" y="4107654"/>
                </a:cubicBezTo>
                <a:cubicBezTo>
                  <a:pt x="6058764" y="4073986"/>
                  <a:pt x="6121957" y="4060000"/>
                  <a:pt x="6178416" y="4034620"/>
                </a:cubicBezTo>
                <a:cubicBezTo>
                  <a:pt x="6202243" y="4024260"/>
                  <a:pt x="6222962" y="4007685"/>
                  <a:pt x="6245235" y="3994217"/>
                </a:cubicBezTo>
                <a:cubicBezTo>
                  <a:pt x="6237983" y="3950190"/>
                  <a:pt x="6210012" y="3958477"/>
                  <a:pt x="6185668" y="3968837"/>
                </a:cubicBezTo>
                <a:cubicBezTo>
                  <a:pt x="6130763" y="3993182"/>
                  <a:pt x="6070677" y="4018562"/>
                  <a:pt x="6016808" y="4027886"/>
                </a:cubicBezTo>
                <a:cubicBezTo>
                  <a:pt x="5919946" y="4044979"/>
                  <a:pt x="5845876" y="4105582"/>
                  <a:pt x="5755230" y="4131481"/>
                </a:cubicBezTo>
                <a:cubicBezTo>
                  <a:pt x="5688929" y="4150128"/>
                  <a:pt x="5627808" y="4192084"/>
                  <a:pt x="5560989" y="4202444"/>
                </a:cubicBezTo>
                <a:cubicBezTo>
                  <a:pt x="5480184" y="4214875"/>
                  <a:pt x="5420099" y="4275997"/>
                  <a:pt x="5337223" y="4277033"/>
                </a:cubicBezTo>
                <a:cubicBezTo>
                  <a:pt x="5337223" y="4269263"/>
                  <a:pt x="5337223" y="4255795"/>
                  <a:pt x="5337223" y="4235595"/>
                </a:cubicBezTo>
                <a:cubicBezTo>
                  <a:pt x="5313396" y="4246472"/>
                  <a:pt x="5293195" y="4255795"/>
                  <a:pt x="5278692" y="4262529"/>
                </a:cubicBezTo>
                <a:cubicBezTo>
                  <a:pt x="5260045" y="4256314"/>
                  <a:pt x="5240362" y="4241292"/>
                  <a:pt x="5226894" y="4245954"/>
                </a:cubicBezTo>
                <a:cubicBezTo>
                  <a:pt x="5118119" y="4283248"/>
                  <a:pt x="5010381" y="4325204"/>
                  <a:pt x="4902123" y="4363535"/>
                </a:cubicBezTo>
                <a:cubicBezTo>
                  <a:pt x="4832715" y="4388397"/>
                  <a:pt x="4762270" y="4409634"/>
                  <a:pt x="4692343" y="4432425"/>
                </a:cubicBezTo>
                <a:cubicBezTo>
                  <a:pt x="4616201" y="4457288"/>
                  <a:pt x="4540059" y="4483187"/>
                  <a:pt x="4463398" y="4506496"/>
                </a:cubicBezTo>
                <a:cubicBezTo>
                  <a:pt x="4431284" y="4516337"/>
                  <a:pt x="4397615" y="4520481"/>
                  <a:pt x="4364465" y="4518927"/>
                </a:cubicBezTo>
                <a:cubicBezTo>
                  <a:pt x="4507426" y="4458842"/>
                  <a:pt x="4649870" y="4399275"/>
                  <a:pt x="4792831" y="4339190"/>
                </a:cubicBezTo>
                <a:cubicBezTo>
                  <a:pt x="4791277" y="4336082"/>
                  <a:pt x="4789723" y="4332974"/>
                  <a:pt x="4788687" y="4329348"/>
                </a:cubicBezTo>
                <a:cubicBezTo>
                  <a:pt x="4672142" y="4363016"/>
                  <a:pt x="4556116" y="4396167"/>
                  <a:pt x="4439571" y="4429835"/>
                </a:cubicBezTo>
                <a:cubicBezTo>
                  <a:pt x="4438535" y="4427763"/>
                  <a:pt x="4436981" y="4425174"/>
                  <a:pt x="4435945" y="4423102"/>
                </a:cubicBezTo>
                <a:cubicBezTo>
                  <a:pt x="4449931" y="4415850"/>
                  <a:pt x="4463398" y="4407044"/>
                  <a:pt x="4477901" y="4401347"/>
                </a:cubicBezTo>
                <a:cubicBezTo>
                  <a:pt x="4574763" y="4365088"/>
                  <a:pt x="4670070" y="4323132"/>
                  <a:pt x="4769522" y="4295162"/>
                </a:cubicBezTo>
                <a:cubicBezTo>
                  <a:pt x="4832715" y="4277550"/>
                  <a:pt x="4885030" y="4231451"/>
                  <a:pt x="4957547" y="4235595"/>
                </a:cubicBezTo>
                <a:cubicBezTo>
                  <a:pt x="4983446" y="4237148"/>
                  <a:pt x="5032653" y="4235595"/>
                  <a:pt x="5049747" y="4190530"/>
                </a:cubicBezTo>
                <a:cubicBezTo>
                  <a:pt x="5052855" y="4182243"/>
                  <a:pt x="5070984" y="4174991"/>
                  <a:pt x="5081343" y="4175509"/>
                </a:cubicBezTo>
                <a:cubicBezTo>
                  <a:pt x="5101026" y="4176545"/>
                  <a:pt x="5127443" y="4198300"/>
                  <a:pt x="5122781" y="4154272"/>
                </a:cubicBezTo>
                <a:cubicBezTo>
                  <a:pt x="5175615" y="4171365"/>
                  <a:pt x="5197888" y="4111280"/>
                  <a:pt x="5243988" y="4106618"/>
                </a:cubicBezTo>
                <a:cubicBezTo>
                  <a:pt x="5283872" y="4102475"/>
                  <a:pt x="5322202" y="4086417"/>
                  <a:pt x="5358979" y="4065180"/>
                </a:cubicBezTo>
                <a:cubicBezTo>
                  <a:pt x="5023330" y="4129409"/>
                  <a:pt x="4708919" y="4271335"/>
                  <a:pt x="4375860" y="4346959"/>
                </a:cubicBezTo>
                <a:cubicBezTo>
                  <a:pt x="4374306" y="4342297"/>
                  <a:pt x="4372752" y="4338154"/>
                  <a:pt x="4371198" y="4333492"/>
                </a:cubicBezTo>
                <a:cubicBezTo>
                  <a:pt x="4381040" y="4328830"/>
                  <a:pt x="4391399" y="4324686"/>
                  <a:pt x="4400723" y="4319507"/>
                </a:cubicBezTo>
                <a:cubicBezTo>
                  <a:pt x="4433355" y="4300859"/>
                  <a:pt x="4464952" y="4279104"/>
                  <a:pt x="4499657" y="4264601"/>
                </a:cubicBezTo>
                <a:cubicBezTo>
                  <a:pt x="4514160" y="4258385"/>
                  <a:pt x="4534879" y="4267191"/>
                  <a:pt x="4552490" y="4268227"/>
                </a:cubicBezTo>
                <a:cubicBezTo>
                  <a:pt x="4562331" y="4268745"/>
                  <a:pt x="4574245" y="4270299"/>
                  <a:pt x="4582533" y="4266155"/>
                </a:cubicBezTo>
                <a:cubicBezTo>
                  <a:pt x="4631740" y="4242328"/>
                  <a:pt x="4679394" y="4214875"/>
                  <a:pt x="4729120" y="4192602"/>
                </a:cubicBezTo>
                <a:cubicBezTo>
                  <a:pt x="4750357" y="4183279"/>
                  <a:pt x="4777291" y="4187941"/>
                  <a:pt x="4799564" y="4180171"/>
                </a:cubicBezTo>
                <a:cubicBezTo>
                  <a:pt x="4895908" y="4146502"/>
                  <a:pt x="4990698" y="4109726"/>
                  <a:pt x="5087041" y="4075540"/>
                </a:cubicBezTo>
                <a:cubicBezTo>
                  <a:pt x="5174061" y="4044461"/>
                  <a:pt x="5262117" y="4016491"/>
                  <a:pt x="5349137" y="3985930"/>
                </a:cubicBezTo>
                <a:cubicBezTo>
                  <a:pt x="5410258" y="3964175"/>
                  <a:pt x="5471379" y="3942420"/>
                  <a:pt x="5530428" y="3916003"/>
                </a:cubicBezTo>
                <a:cubicBezTo>
                  <a:pt x="5555809" y="3904608"/>
                  <a:pt x="5574974" y="3881299"/>
                  <a:pt x="5598283" y="3864724"/>
                </a:cubicBezTo>
                <a:cubicBezTo>
                  <a:pt x="5603463" y="3861098"/>
                  <a:pt x="5613822" y="3864206"/>
                  <a:pt x="5618484" y="3864206"/>
                </a:cubicBezTo>
                <a:cubicBezTo>
                  <a:pt x="5622628" y="3847113"/>
                  <a:pt x="5627290" y="3829501"/>
                  <a:pt x="5631952" y="3811890"/>
                </a:cubicBezTo>
                <a:cubicBezTo>
                  <a:pt x="5637131" y="3812926"/>
                  <a:pt x="5641793" y="3814480"/>
                  <a:pt x="5646973" y="3815516"/>
                </a:cubicBezTo>
                <a:cubicBezTo>
                  <a:pt x="5645419" y="3825875"/>
                  <a:pt x="5643347" y="3836753"/>
                  <a:pt x="5639203" y="3861616"/>
                </a:cubicBezTo>
                <a:cubicBezTo>
                  <a:pt x="5713792" y="3831573"/>
                  <a:pt x="5779575" y="3804638"/>
                  <a:pt x="5846912" y="3777186"/>
                </a:cubicBezTo>
                <a:cubicBezTo>
                  <a:pt x="5822048" y="3718136"/>
                  <a:pt x="5791488" y="3742481"/>
                  <a:pt x="5769215" y="3755949"/>
                </a:cubicBezTo>
                <a:cubicBezTo>
                  <a:pt x="5751086" y="3766826"/>
                  <a:pt x="5739172" y="3789099"/>
                  <a:pt x="5724669" y="3805674"/>
                </a:cubicBezTo>
                <a:cubicBezTo>
                  <a:pt x="5721043" y="3803085"/>
                  <a:pt x="5717935" y="3799977"/>
                  <a:pt x="5714310" y="3797387"/>
                </a:cubicBezTo>
                <a:cubicBezTo>
                  <a:pt x="5720007" y="3789617"/>
                  <a:pt x="5725705" y="3781330"/>
                  <a:pt x="5735029" y="3768380"/>
                </a:cubicBezTo>
                <a:cubicBezTo>
                  <a:pt x="5712238" y="3772524"/>
                  <a:pt x="5694109" y="3775632"/>
                  <a:pt x="5659405" y="3781330"/>
                </a:cubicBezTo>
                <a:cubicBezTo>
                  <a:pt x="5678569" y="3764236"/>
                  <a:pt x="5685821" y="3754395"/>
                  <a:pt x="5695663" y="3749733"/>
                </a:cubicBezTo>
                <a:cubicBezTo>
                  <a:pt x="5761963" y="3718655"/>
                  <a:pt x="5829300" y="3688612"/>
                  <a:pt x="5896119" y="3657533"/>
                </a:cubicBezTo>
                <a:cubicBezTo>
                  <a:pt x="5942219" y="3636296"/>
                  <a:pt x="5987283" y="3614023"/>
                  <a:pt x="6032347" y="3590714"/>
                </a:cubicBezTo>
                <a:cubicBezTo>
                  <a:pt x="6044260" y="3584499"/>
                  <a:pt x="6061872" y="3573621"/>
                  <a:pt x="6062907" y="3563262"/>
                </a:cubicBezTo>
                <a:cubicBezTo>
                  <a:pt x="6069641" y="3487637"/>
                  <a:pt x="6124546" y="3507838"/>
                  <a:pt x="6169092" y="3507320"/>
                </a:cubicBezTo>
                <a:cubicBezTo>
                  <a:pt x="6177380" y="3507320"/>
                  <a:pt x="6187740" y="3506802"/>
                  <a:pt x="6193438" y="3502140"/>
                </a:cubicBezTo>
                <a:cubicBezTo>
                  <a:pt x="6221408" y="3479868"/>
                  <a:pt x="6247825" y="3456559"/>
                  <a:pt x="6277867" y="3431178"/>
                </a:cubicBezTo>
                <a:cubicBezTo>
                  <a:pt x="6277867" y="3444645"/>
                  <a:pt x="6277867" y="3456041"/>
                  <a:pt x="6277867" y="3471580"/>
                </a:cubicBezTo>
                <a:cubicBezTo>
                  <a:pt x="6315162" y="3436876"/>
                  <a:pt x="6349348" y="3403207"/>
                  <a:pt x="6385606" y="3372129"/>
                </a:cubicBezTo>
                <a:cubicBezTo>
                  <a:pt x="6394412" y="3364359"/>
                  <a:pt x="6413059" y="3356589"/>
                  <a:pt x="6421347" y="3360733"/>
                </a:cubicBezTo>
                <a:cubicBezTo>
                  <a:pt x="6459159" y="3380416"/>
                  <a:pt x="6472627" y="3365913"/>
                  <a:pt x="6473144" y="3320331"/>
                </a:cubicBezTo>
                <a:cubicBezTo>
                  <a:pt x="6484540" y="3332763"/>
                  <a:pt x="6491274" y="3340014"/>
                  <a:pt x="6488684" y="3337424"/>
                </a:cubicBezTo>
                <a:cubicBezTo>
                  <a:pt x="6551359" y="3298576"/>
                  <a:pt x="6612998" y="3260246"/>
                  <a:pt x="6674637" y="3221916"/>
                </a:cubicBezTo>
                <a:cubicBezTo>
                  <a:pt x="6677227" y="3225023"/>
                  <a:pt x="6679817" y="3228649"/>
                  <a:pt x="6682407" y="3231757"/>
                </a:cubicBezTo>
                <a:cubicBezTo>
                  <a:pt x="6674637" y="3242117"/>
                  <a:pt x="6666868" y="3252994"/>
                  <a:pt x="6657544" y="3265944"/>
                </a:cubicBezTo>
                <a:cubicBezTo>
                  <a:pt x="6664796" y="3267497"/>
                  <a:pt x="6671011" y="3271123"/>
                  <a:pt x="6672565" y="3269569"/>
                </a:cubicBezTo>
                <a:cubicBezTo>
                  <a:pt x="6688104" y="3255584"/>
                  <a:pt x="6702090" y="3239527"/>
                  <a:pt x="6718147" y="3226578"/>
                </a:cubicBezTo>
                <a:cubicBezTo>
                  <a:pt x="6733686" y="3213628"/>
                  <a:pt x="6750262" y="3202233"/>
                  <a:pt x="6767873" y="3192391"/>
                </a:cubicBezTo>
                <a:cubicBezTo>
                  <a:pt x="6795843" y="3176334"/>
                  <a:pt x="6824850" y="3162866"/>
                  <a:pt x="6852820" y="3147327"/>
                </a:cubicBezTo>
                <a:cubicBezTo>
                  <a:pt x="6876129" y="3134378"/>
                  <a:pt x="6897885" y="3119874"/>
                  <a:pt x="6921711" y="3107443"/>
                </a:cubicBezTo>
                <a:cubicBezTo>
                  <a:pt x="6961077" y="3086724"/>
                  <a:pt x="7006142" y="3072220"/>
                  <a:pt x="7039810" y="3044250"/>
                </a:cubicBezTo>
                <a:cubicBezTo>
                  <a:pt x="7055867" y="3030782"/>
                  <a:pt x="7062601" y="3000740"/>
                  <a:pt x="7089018" y="2995042"/>
                </a:cubicBezTo>
                <a:cubicBezTo>
                  <a:pt x="7103003" y="2991934"/>
                  <a:pt x="7119060" y="2997632"/>
                  <a:pt x="7141333" y="3000222"/>
                </a:cubicBezTo>
                <a:cubicBezTo>
                  <a:pt x="7157908" y="2957230"/>
                  <a:pt x="7216958" y="2966554"/>
                  <a:pt x="7252180" y="2936511"/>
                </a:cubicBezTo>
                <a:cubicBezTo>
                  <a:pt x="7263058" y="2927187"/>
                  <a:pt x="7270827" y="2913720"/>
                  <a:pt x="7284812" y="2896109"/>
                </a:cubicBezTo>
                <a:cubicBezTo>
                  <a:pt x="7283777" y="2895591"/>
                  <a:pt x="7293100" y="2900253"/>
                  <a:pt x="7304496" y="2905433"/>
                </a:cubicBezTo>
                <a:cubicBezTo>
                  <a:pt x="7316927" y="2859850"/>
                  <a:pt x="7346452" y="2841203"/>
                  <a:pt x="7396177" y="2843793"/>
                </a:cubicBezTo>
                <a:cubicBezTo>
                  <a:pt x="7403947" y="2832916"/>
                  <a:pt x="7415343" y="2816341"/>
                  <a:pt x="7431918" y="2793550"/>
                </a:cubicBezTo>
                <a:cubicBezTo>
                  <a:pt x="7438133" y="2808571"/>
                  <a:pt x="7441241" y="2816858"/>
                  <a:pt x="7444349" y="2824628"/>
                </a:cubicBezTo>
                <a:cubicBezTo>
                  <a:pt x="7479053" y="2768687"/>
                  <a:pt x="7688834" y="2643337"/>
                  <a:pt x="7723538" y="2663020"/>
                </a:cubicBezTo>
                <a:cubicBezTo>
                  <a:pt x="7725092" y="2649034"/>
                  <a:pt x="7726128" y="2636603"/>
                  <a:pt x="7727164" y="2624172"/>
                </a:cubicBezTo>
                <a:cubicBezTo>
                  <a:pt x="7730789" y="2628315"/>
                  <a:pt x="7734416" y="2631941"/>
                  <a:pt x="7738559" y="2636085"/>
                </a:cubicBezTo>
                <a:cubicBezTo>
                  <a:pt x="7780516" y="2600345"/>
                  <a:pt x="7822989" y="2564604"/>
                  <a:pt x="7863910" y="2529382"/>
                </a:cubicBezTo>
                <a:cubicBezTo>
                  <a:pt x="7861838" y="2540259"/>
                  <a:pt x="7859248" y="2556317"/>
                  <a:pt x="7856658" y="2571856"/>
                </a:cubicBezTo>
                <a:cubicBezTo>
                  <a:pt x="7859766" y="2572892"/>
                  <a:pt x="7862355" y="2573928"/>
                  <a:pt x="7865463" y="2574964"/>
                </a:cubicBezTo>
                <a:cubicBezTo>
                  <a:pt x="7876341" y="2545439"/>
                  <a:pt x="7884629" y="2514879"/>
                  <a:pt x="7899132" y="2487426"/>
                </a:cubicBezTo>
                <a:cubicBezTo>
                  <a:pt x="7907938" y="2471369"/>
                  <a:pt x="7925549" y="2458419"/>
                  <a:pt x="7941606" y="2448578"/>
                </a:cubicBezTo>
                <a:cubicBezTo>
                  <a:pt x="8018266" y="2401442"/>
                  <a:pt x="8066956" y="2329443"/>
                  <a:pt x="8118236" y="2258999"/>
                </a:cubicBezTo>
                <a:cubicBezTo>
                  <a:pt x="8123933" y="2251229"/>
                  <a:pt x="8133257" y="2246567"/>
                  <a:pt x="8141027" y="2240351"/>
                </a:cubicBezTo>
                <a:cubicBezTo>
                  <a:pt x="8135847" y="2261070"/>
                  <a:pt x="8130149" y="2281790"/>
                  <a:pt x="8126005" y="2303027"/>
                </a:cubicBezTo>
                <a:cubicBezTo>
                  <a:pt x="8122898" y="2318566"/>
                  <a:pt x="8121343" y="2334105"/>
                  <a:pt x="8119271" y="2349644"/>
                </a:cubicBezTo>
                <a:cubicBezTo>
                  <a:pt x="8155530" y="2333587"/>
                  <a:pt x="8197486" y="2309242"/>
                  <a:pt x="8194378" y="2296293"/>
                </a:cubicBezTo>
                <a:cubicBezTo>
                  <a:pt x="8184537" y="2255891"/>
                  <a:pt x="8209399" y="2238280"/>
                  <a:pt x="8230118" y="2220150"/>
                </a:cubicBezTo>
                <a:cubicBezTo>
                  <a:pt x="8283988" y="2173533"/>
                  <a:pt x="8343555" y="2133130"/>
                  <a:pt x="8395870" y="2084959"/>
                </a:cubicBezTo>
                <a:cubicBezTo>
                  <a:pt x="8444560" y="2039895"/>
                  <a:pt x="8476157" y="1982399"/>
                  <a:pt x="8486516" y="1914027"/>
                </a:cubicBezTo>
                <a:cubicBezTo>
                  <a:pt x="8433165" y="1982917"/>
                  <a:pt x="8379813" y="2051808"/>
                  <a:pt x="8326462" y="2121217"/>
                </a:cubicBezTo>
                <a:cubicBezTo>
                  <a:pt x="8322836" y="2119145"/>
                  <a:pt x="8319211" y="2116555"/>
                  <a:pt x="8316102" y="2114483"/>
                </a:cubicBezTo>
                <a:cubicBezTo>
                  <a:pt x="8336303" y="2082369"/>
                  <a:pt x="8357022" y="2049736"/>
                  <a:pt x="8377224" y="2017622"/>
                </a:cubicBezTo>
                <a:cubicBezTo>
                  <a:pt x="8373598" y="2014514"/>
                  <a:pt x="8370490" y="2011924"/>
                  <a:pt x="8366864" y="2008816"/>
                </a:cubicBezTo>
                <a:cubicBezTo>
                  <a:pt x="8352360" y="2025909"/>
                  <a:pt x="8339411" y="2044557"/>
                  <a:pt x="8322318" y="2059060"/>
                </a:cubicBezTo>
                <a:cubicBezTo>
                  <a:pt x="8256017" y="2115001"/>
                  <a:pt x="8236852" y="2217561"/>
                  <a:pt x="8139473" y="2242423"/>
                </a:cubicBezTo>
                <a:cubicBezTo>
                  <a:pt x="8197486" y="2168871"/>
                  <a:pt x="8255499" y="2095318"/>
                  <a:pt x="8313512" y="2021766"/>
                </a:cubicBezTo>
                <a:cubicBezTo>
                  <a:pt x="8309369" y="2018140"/>
                  <a:pt x="8305225" y="2014514"/>
                  <a:pt x="8301081" y="2010888"/>
                </a:cubicBezTo>
                <a:cubicBezTo>
                  <a:pt x="8258089" y="2054398"/>
                  <a:pt x="8215097" y="2098426"/>
                  <a:pt x="8172105" y="2141936"/>
                </a:cubicBezTo>
                <a:cubicBezTo>
                  <a:pt x="8168479" y="2138310"/>
                  <a:pt x="8165371" y="2134166"/>
                  <a:pt x="8161746" y="2130541"/>
                </a:cubicBezTo>
                <a:cubicBezTo>
                  <a:pt x="8177285" y="2107750"/>
                  <a:pt x="8193342" y="2085995"/>
                  <a:pt x="8207846" y="2062686"/>
                </a:cubicBezTo>
                <a:cubicBezTo>
                  <a:pt x="8240478" y="2009852"/>
                  <a:pt x="8272074" y="1957019"/>
                  <a:pt x="8303153" y="1903667"/>
                </a:cubicBezTo>
                <a:cubicBezTo>
                  <a:pt x="8318174" y="1877768"/>
                  <a:pt x="8329052" y="1849280"/>
                  <a:pt x="8345109" y="1824417"/>
                </a:cubicBezTo>
                <a:cubicBezTo>
                  <a:pt x="8359094" y="1802662"/>
                  <a:pt x="8375152" y="1781425"/>
                  <a:pt x="8394835" y="1764332"/>
                </a:cubicBezTo>
                <a:cubicBezTo>
                  <a:pt x="8415036" y="1746720"/>
                  <a:pt x="8439898" y="1734289"/>
                  <a:pt x="8462171" y="1719268"/>
                </a:cubicBezTo>
                <a:cubicBezTo>
                  <a:pt x="8505163" y="1689743"/>
                  <a:pt x="8548155" y="1659700"/>
                  <a:pt x="8605133" y="1635356"/>
                </a:cubicBezTo>
                <a:cubicBezTo>
                  <a:pt x="8597881" y="1670060"/>
                  <a:pt x="8590629" y="1704764"/>
                  <a:pt x="8583896" y="1735843"/>
                </a:cubicBezTo>
                <a:cubicBezTo>
                  <a:pt x="8613938" y="1719786"/>
                  <a:pt x="8654340" y="1698031"/>
                  <a:pt x="8695778" y="1676276"/>
                </a:cubicBezTo>
                <a:cubicBezTo>
                  <a:pt x="8697850" y="1684045"/>
                  <a:pt x="8699922" y="1691815"/>
                  <a:pt x="8701994" y="1699585"/>
                </a:cubicBezTo>
                <a:cubicBezTo>
                  <a:pt x="8705102" y="1700103"/>
                  <a:pt x="8708210" y="1700620"/>
                  <a:pt x="8711318" y="1701139"/>
                </a:cubicBezTo>
                <a:cubicBezTo>
                  <a:pt x="8713908" y="1688707"/>
                  <a:pt x="8716497" y="1675758"/>
                  <a:pt x="8718052" y="1667988"/>
                </a:cubicBezTo>
                <a:cubicBezTo>
                  <a:pt x="8756381" y="1640535"/>
                  <a:pt x="8796784" y="1611011"/>
                  <a:pt x="8837704" y="1582522"/>
                </a:cubicBezTo>
                <a:cubicBezTo>
                  <a:pt x="8872408" y="1558177"/>
                  <a:pt x="8907631" y="1533832"/>
                  <a:pt x="8942335" y="1509487"/>
                </a:cubicBezTo>
                <a:cubicBezTo>
                  <a:pt x="8946479" y="1513113"/>
                  <a:pt x="8950104" y="1516739"/>
                  <a:pt x="8954249" y="1520883"/>
                </a:cubicBezTo>
                <a:cubicBezTo>
                  <a:pt x="8926796" y="1555069"/>
                  <a:pt x="8899343" y="1589256"/>
                  <a:pt x="8871890" y="1623442"/>
                </a:cubicBezTo>
                <a:cubicBezTo>
                  <a:pt x="8899861" y="1607903"/>
                  <a:pt x="8915400" y="1575788"/>
                  <a:pt x="8955284" y="1589256"/>
                </a:cubicBezTo>
                <a:cubicBezTo>
                  <a:pt x="8964090" y="1592364"/>
                  <a:pt x="8980665" y="1584594"/>
                  <a:pt x="8988953" y="1576824"/>
                </a:cubicBezTo>
                <a:cubicBezTo>
                  <a:pt x="9030391" y="1540048"/>
                  <a:pt x="9069239" y="1499646"/>
                  <a:pt x="9111713" y="1463906"/>
                </a:cubicBezTo>
                <a:cubicBezTo>
                  <a:pt x="9127253" y="1450438"/>
                  <a:pt x="9150561" y="1441633"/>
                  <a:pt x="9171281" y="1439043"/>
                </a:cubicBezTo>
                <a:cubicBezTo>
                  <a:pt x="9241725" y="1429719"/>
                  <a:pt x="9309580" y="1415734"/>
                  <a:pt x="9367593" y="1357203"/>
                </a:cubicBezTo>
                <a:cubicBezTo>
                  <a:pt x="9375362" y="1375850"/>
                  <a:pt x="9380542" y="1389317"/>
                  <a:pt x="9387276" y="1404856"/>
                </a:cubicBezTo>
                <a:cubicBezTo>
                  <a:pt x="9443218" y="1372224"/>
                  <a:pt x="9503303" y="1342699"/>
                  <a:pt x="9557690" y="1304887"/>
                </a:cubicBezTo>
                <a:cubicBezTo>
                  <a:pt x="9614668" y="1265003"/>
                  <a:pt x="9665947" y="1216831"/>
                  <a:pt x="9720853" y="1173839"/>
                </a:cubicBezTo>
                <a:cubicBezTo>
                  <a:pt x="9766434" y="1138617"/>
                  <a:pt x="9815124" y="1107020"/>
                  <a:pt x="9858634" y="1069726"/>
                </a:cubicBezTo>
                <a:cubicBezTo>
                  <a:pt x="9873138" y="1057295"/>
                  <a:pt x="9876763" y="1031914"/>
                  <a:pt x="9875209" y="1004461"/>
                </a:cubicBezTo>
                <a:cubicBezTo>
                  <a:pt x="9838433" y="1019482"/>
                  <a:pt x="9801657" y="1034504"/>
                  <a:pt x="9764881" y="1050043"/>
                </a:cubicBezTo>
                <a:cubicBezTo>
                  <a:pt x="9757111" y="1053669"/>
                  <a:pt x="9746234" y="1064028"/>
                  <a:pt x="9742607" y="1061956"/>
                </a:cubicBezTo>
                <a:cubicBezTo>
                  <a:pt x="9693400" y="1031914"/>
                  <a:pt x="9662321" y="1068172"/>
                  <a:pt x="9626063" y="1098215"/>
                </a:cubicBezTo>
                <a:cubicBezTo>
                  <a:pt x="9617775" y="1066618"/>
                  <a:pt x="9611041" y="1039683"/>
                  <a:pt x="9601718" y="1003943"/>
                </a:cubicBezTo>
                <a:cubicBezTo>
                  <a:pt x="9568050" y="1025698"/>
                  <a:pt x="9544223" y="1046417"/>
                  <a:pt x="9516770" y="1057813"/>
                </a:cubicBezTo>
                <a:cubicBezTo>
                  <a:pt x="9473778" y="1074906"/>
                  <a:pt x="9426124" y="1081121"/>
                  <a:pt x="9384168" y="1100287"/>
                </a:cubicBezTo>
                <a:cubicBezTo>
                  <a:pt x="9344284" y="1118416"/>
                  <a:pt x="9293523" y="1126185"/>
                  <a:pt x="9279019" y="1181091"/>
                </a:cubicBezTo>
                <a:cubicBezTo>
                  <a:pt x="9276947" y="1189896"/>
                  <a:pt x="9258818" y="1200256"/>
                  <a:pt x="9248458" y="1199738"/>
                </a:cubicBezTo>
                <a:cubicBezTo>
                  <a:pt x="9157813" y="1191450"/>
                  <a:pt x="9119483" y="1266039"/>
                  <a:pt x="9062506" y="1312139"/>
                </a:cubicBezTo>
                <a:cubicBezTo>
                  <a:pt x="9011226" y="1353577"/>
                  <a:pt x="8951659" y="1383619"/>
                  <a:pt x="8896235" y="1419878"/>
                </a:cubicBezTo>
                <a:cubicBezTo>
                  <a:pt x="8858941" y="1444222"/>
                  <a:pt x="8819057" y="1467014"/>
                  <a:pt x="8786424" y="1496538"/>
                </a:cubicBezTo>
                <a:cubicBezTo>
                  <a:pt x="8763115" y="1517257"/>
                  <a:pt x="8753791" y="1553515"/>
                  <a:pt x="8730483" y="1573716"/>
                </a:cubicBezTo>
                <a:cubicBezTo>
                  <a:pt x="8694743" y="1604277"/>
                  <a:pt x="8652786" y="1626550"/>
                  <a:pt x="8612902" y="1651931"/>
                </a:cubicBezTo>
                <a:cubicBezTo>
                  <a:pt x="8620154" y="1659182"/>
                  <a:pt x="8626887" y="1666434"/>
                  <a:pt x="8634139" y="1673168"/>
                </a:cubicBezTo>
                <a:cubicBezTo>
                  <a:pt x="8630514" y="1662808"/>
                  <a:pt x="8624298" y="1651931"/>
                  <a:pt x="8623780" y="1641053"/>
                </a:cubicBezTo>
                <a:cubicBezTo>
                  <a:pt x="8623262" y="1631212"/>
                  <a:pt x="8626370" y="1613083"/>
                  <a:pt x="8632067" y="1612047"/>
                </a:cubicBezTo>
                <a:cubicBezTo>
                  <a:pt x="8700958" y="1592364"/>
                  <a:pt x="8720642" y="1537458"/>
                  <a:pt x="8737734" y="1479963"/>
                </a:cubicBezTo>
                <a:cubicBezTo>
                  <a:pt x="8733591" y="1474265"/>
                  <a:pt x="8729447" y="1468567"/>
                  <a:pt x="8725821" y="1462870"/>
                </a:cubicBezTo>
                <a:cubicBezTo>
                  <a:pt x="8685937" y="1484625"/>
                  <a:pt x="8645535" y="1506898"/>
                  <a:pt x="8605651" y="1529171"/>
                </a:cubicBezTo>
                <a:cubicBezTo>
                  <a:pt x="8607205" y="1531761"/>
                  <a:pt x="8599435" y="1515185"/>
                  <a:pt x="8598399" y="1515703"/>
                </a:cubicBezTo>
                <a:cubicBezTo>
                  <a:pt x="8582859" y="1521401"/>
                  <a:pt x="8564212" y="1526063"/>
                  <a:pt x="8554371" y="1537458"/>
                </a:cubicBezTo>
                <a:cubicBezTo>
                  <a:pt x="8533652" y="1561803"/>
                  <a:pt x="8517077" y="1590292"/>
                  <a:pt x="8495840" y="1621370"/>
                </a:cubicBezTo>
                <a:cubicBezTo>
                  <a:pt x="8489624" y="1595989"/>
                  <a:pt x="8484963" y="1577342"/>
                  <a:pt x="8480301" y="1559213"/>
                </a:cubicBezTo>
                <a:cubicBezTo>
                  <a:pt x="8473567" y="1554551"/>
                  <a:pt x="8466315" y="1549890"/>
                  <a:pt x="8459582" y="1544710"/>
                </a:cubicBezTo>
                <a:cubicBezTo>
                  <a:pt x="8441452" y="1570091"/>
                  <a:pt x="8427985" y="1599615"/>
                  <a:pt x="8405194" y="1619298"/>
                </a:cubicBezTo>
                <a:cubicBezTo>
                  <a:pt x="8303153" y="1710980"/>
                  <a:pt x="8205256" y="1805770"/>
                  <a:pt x="8118753" y="1912991"/>
                </a:cubicBezTo>
                <a:cubicBezTo>
                  <a:pt x="8070064" y="1973594"/>
                  <a:pt x="8009461" y="2025391"/>
                  <a:pt x="7947821" y="2073563"/>
                </a:cubicBezTo>
                <a:cubicBezTo>
                  <a:pt x="7908973" y="2103606"/>
                  <a:pt x="7855104" y="2113447"/>
                  <a:pt x="7814702" y="2141936"/>
                </a:cubicBezTo>
                <a:cubicBezTo>
                  <a:pt x="7743739" y="2191662"/>
                  <a:pt x="7677956" y="2249157"/>
                  <a:pt x="7609584" y="2302509"/>
                </a:cubicBezTo>
                <a:cubicBezTo>
                  <a:pt x="7596634" y="2312350"/>
                  <a:pt x="7580576" y="2318048"/>
                  <a:pt x="7563484" y="2321156"/>
                </a:cubicBezTo>
                <a:cubicBezTo>
                  <a:pt x="7580576" y="2299401"/>
                  <a:pt x="7578505" y="2258481"/>
                  <a:pt x="7623051" y="2267804"/>
                </a:cubicBezTo>
                <a:cubicBezTo>
                  <a:pt x="7629784" y="2269358"/>
                  <a:pt x="7641180" y="2257963"/>
                  <a:pt x="7648432" y="2250711"/>
                </a:cubicBezTo>
                <a:cubicBezTo>
                  <a:pt x="7693495" y="2202539"/>
                  <a:pt x="7742185" y="2156439"/>
                  <a:pt x="7782069" y="2104124"/>
                </a:cubicBezTo>
                <a:cubicBezTo>
                  <a:pt x="7838011" y="2030571"/>
                  <a:pt x="7886182" y="1951321"/>
                  <a:pt x="7938498" y="1875178"/>
                </a:cubicBezTo>
                <a:cubicBezTo>
                  <a:pt x="7972685" y="1825453"/>
                  <a:pt x="8008425" y="1777281"/>
                  <a:pt x="8043129" y="1727555"/>
                </a:cubicBezTo>
                <a:cubicBezTo>
                  <a:pt x="8076798" y="1679384"/>
                  <a:pt x="8108912" y="1630176"/>
                  <a:pt x="8134811" y="1575270"/>
                </a:cubicBezTo>
                <a:cubicBezTo>
                  <a:pt x="8102696" y="1611529"/>
                  <a:pt x="8070582" y="1648305"/>
                  <a:pt x="8038467" y="1684563"/>
                </a:cubicBezTo>
                <a:cubicBezTo>
                  <a:pt x="8034324" y="1681973"/>
                  <a:pt x="8030180" y="1679384"/>
                  <a:pt x="8026036" y="1676276"/>
                </a:cubicBezTo>
                <a:cubicBezTo>
                  <a:pt x="8060740" y="1627068"/>
                  <a:pt x="8095445" y="1577860"/>
                  <a:pt x="8129631" y="1528653"/>
                </a:cubicBezTo>
                <a:cubicBezTo>
                  <a:pt x="8124970" y="1525027"/>
                  <a:pt x="8120308" y="1521919"/>
                  <a:pt x="8116164" y="1518293"/>
                </a:cubicBezTo>
                <a:cubicBezTo>
                  <a:pt x="8021892" y="1627586"/>
                  <a:pt x="7927620" y="1736879"/>
                  <a:pt x="7830241" y="1850316"/>
                </a:cubicBezTo>
                <a:cubicBezTo>
                  <a:pt x="7827651" y="1841510"/>
                  <a:pt x="7823507" y="1828043"/>
                  <a:pt x="7818327" y="1812503"/>
                </a:cubicBezTo>
                <a:cubicBezTo>
                  <a:pt x="7813666" y="1816647"/>
                  <a:pt x="7807450" y="1821309"/>
                  <a:pt x="7798645" y="1829079"/>
                </a:cubicBezTo>
                <a:cubicBezTo>
                  <a:pt x="7796055" y="1819237"/>
                  <a:pt x="7793983" y="1810949"/>
                  <a:pt x="7791393" y="1802144"/>
                </a:cubicBezTo>
                <a:cubicBezTo>
                  <a:pt x="7787249" y="1800072"/>
                  <a:pt x="7782587" y="1798518"/>
                  <a:pt x="7778444" y="1796446"/>
                </a:cubicBezTo>
                <a:cubicBezTo>
                  <a:pt x="7753581" y="1846690"/>
                  <a:pt x="7729236" y="1897451"/>
                  <a:pt x="7704373" y="1947695"/>
                </a:cubicBezTo>
                <a:cubicBezTo>
                  <a:pt x="7703337" y="1947177"/>
                  <a:pt x="7701783" y="1946659"/>
                  <a:pt x="7700747" y="1946141"/>
                </a:cubicBezTo>
                <a:cubicBezTo>
                  <a:pt x="7702819" y="1936300"/>
                  <a:pt x="7704891" y="1925940"/>
                  <a:pt x="7710589" y="1901595"/>
                </a:cubicBezTo>
                <a:cubicBezTo>
                  <a:pt x="7669669" y="1955465"/>
                  <a:pt x="7637036" y="1998457"/>
                  <a:pt x="7603885" y="2041449"/>
                </a:cubicBezTo>
                <a:cubicBezTo>
                  <a:pt x="7593526" y="2054398"/>
                  <a:pt x="7583166" y="2067347"/>
                  <a:pt x="7571771" y="2079779"/>
                </a:cubicBezTo>
                <a:cubicBezTo>
                  <a:pt x="7533959" y="2119145"/>
                  <a:pt x="7496147" y="2159029"/>
                  <a:pt x="7457299" y="2197877"/>
                </a:cubicBezTo>
                <a:cubicBezTo>
                  <a:pt x="7406019" y="2249157"/>
                  <a:pt x="7354739" y="2300437"/>
                  <a:pt x="7302424" y="2350680"/>
                </a:cubicBezTo>
                <a:cubicBezTo>
                  <a:pt x="7297762" y="2354824"/>
                  <a:pt x="7284812" y="2355342"/>
                  <a:pt x="7278597" y="2352234"/>
                </a:cubicBezTo>
                <a:cubicBezTo>
                  <a:pt x="7260986" y="2343947"/>
                  <a:pt x="7245446" y="2332033"/>
                  <a:pt x="7228353" y="2321674"/>
                </a:cubicBezTo>
                <a:cubicBezTo>
                  <a:pt x="7237159" y="2294739"/>
                  <a:pt x="7248554" y="2261070"/>
                  <a:pt x="7259950" y="2227402"/>
                </a:cubicBezTo>
                <a:cubicBezTo>
                  <a:pt x="7254770" y="2223258"/>
                  <a:pt x="7249590" y="2219114"/>
                  <a:pt x="7244411" y="2215489"/>
                </a:cubicBezTo>
                <a:cubicBezTo>
                  <a:pt x="7230943" y="2222222"/>
                  <a:pt x="7214886" y="2226366"/>
                  <a:pt x="7205044" y="2236726"/>
                </a:cubicBezTo>
                <a:cubicBezTo>
                  <a:pt x="7150139" y="2291631"/>
                  <a:pt x="7096788" y="2348608"/>
                  <a:pt x="7042918" y="2404550"/>
                </a:cubicBezTo>
                <a:cubicBezTo>
                  <a:pt x="7036184" y="2398334"/>
                  <a:pt x="7029451" y="2392636"/>
                  <a:pt x="7022717" y="2386421"/>
                </a:cubicBezTo>
                <a:cubicBezTo>
                  <a:pt x="7139261" y="2260034"/>
                  <a:pt x="7256324" y="2133648"/>
                  <a:pt x="7372868" y="2006744"/>
                </a:cubicBezTo>
                <a:cubicBezTo>
                  <a:pt x="7367171" y="2000011"/>
                  <a:pt x="7361473" y="1993795"/>
                  <a:pt x="7355775" y="1987061"/>
                </a:cubicBezTo>
                <a:cubicBezTo>
                  <a:pt x="7338682" y="2000011"/>
                  <a:pt x="7321071" y="2012960"/>
                  <a:pt x="7296726" y="2031089"/>
                </a:cubicBezTo>
                <a:cubicBezTo>
                  <a:pt x="7299834" y="2011406"/>
                  <a:pt x="7298280" y="1990687"/>
                  <a:pt x="7307086" y="1976702"/>
                </a:cubicBezTo>
                <a:cubicBezTo>
                  <a:pt x="7329877" y="1940961"/>
                  <a:pt x="7357329" y="1908329"/>
                  <a:pt x="7383746" y="1875178"/>
                </a:cubicBezTo>
                <a:cubicBezTo>
                  <a:pt x="7423112" y="1825453"/>
                  <a:pt x="7464032" y="1776763"/>
                  <a:pt x="7499254" y="1720822"/>
                </a:cubicBezTo>
                <a:cubicBezTo>
                  <a:pt x="7485269" y="1726001"/>
                  <a:pt x="7471802" y="1731699"/>
                  <a:pt x="7457816" y="1736879"/>
                </a:cubicBezTo>
                <a:cubicBezTo>
                  <a:pt x="7454191" y="1734289"/>
                  <a:pt x="7450565" y="1731181"/>
                  <a:pt x="7446939" y="1728591"/>
                </a:cubicBezTo>
                <a:cubicBezTo>
                  <a:pt x="7459888" y="1708908"/>
                  <a:pt x="7471802" y="1688189"/>
                  <a:pt x="7486305" y="1670060"/>
                </a:cubicBezTo>
                <a:cubicBezTo>
                  <a:pt x="7519456" y="1629140"/>
                  <a:pt x="7554678" y="1591846"/>
                  <a:pt x="7601814" y="1562839"/>
                </a:cubicBezTo>
                <a:cubicBezTo>
                  <a:pt x="7638590" y="1540048"/>
                  <a:pt x="7660345" y="1494466"/>
                  <a:pt x="7690388" y="1460280"/>
                </a:cubicBezTo>
                <a:cubicBezTo>
                  <a:pt x="7706445" y="1442151"/>
                  <a:pt x="7725610" y="1426611"/>
                  <a:pt x="7743221" y="1409518"/>
                </a:cubicBezTo>
                <a:cubicBezTo>
                  <a:pt x="7747883" y="1412108"/>
                  <a:pt x="7753063" y="1414698"/>
                  <a:pt x="7757725" y="1417288"/>
                </a:cubicBezTo>
                <a:cubicBezTo>
                  <a:pt x="7743739" y="1442669"/>
                  <a:pt x="7730272" y="1488768"/>
                  <a:pt x="7715769" y="1489286"/>
                </a:cubicBezTo>
                <a:cubicBezTo>
                  <a:pt x="7669151" y="1490322"/>
                  <a:pt x="7701783" y="1542638"/>
                  <a:pt x="7663971" y="1552480"/>
                </a:cubicBezTo>
                <a:cubicBezTo>
                  <a:pt x="7641180" y="1558177"/>
                  <a:pt x="7627713" y="1600651"/>
                  <a:pt x="7608547" y="1629140"/>
                </a:cubicBezTo>
                <a:cubicBezTo>
                  <a:pt x="7667597" y="1573199"/>
                  <a:pt x="7724574" y="1521401"/>
                  <a:pt x="7778961" y="1466496"/>
                </a:cubicBezTo>
                <a:cubicBezTo>
                  <a:pt x="7806932" y="1438007"/>
                  <a:pt x="7836974" y="1406410"/>
                  <a:pt x="7811076" y="1358756"/>
                </a:cubicBezTo>
                <a:cubicBezTo>
                  <a:pt x="7807968" y="1353059"/>
                  <a:pt x="7818845" y="1334930"/>
                  <a:pt x="7827651" y="1328714"/>
                </a:cubicBezTo>
                <a:cubicBezTo>
                  <a:pt x="7864427" y="1301261"/>
                  <a:pt x="7903276" y="1277434"/>
                  <a:pt x="7939534" y="1249464"/>
                </a:cubicBezTo>
                <a:cubicBezTo>
                  <a:pt x="7956627" y="1236514"/>
                  <a:pt x="7976310" y="1220975"/>
                  <a:pt x="7983044" y="1202328"/>
                </a:cubicBezTo>
                <a:cubicBezTo>
                  <a:pt x="8005835" y="1140689"/>
                  <a:pt x="8063330" y="1119452"/>
                  <a:pt x="8108912" y="1083193"/>
                </a:cubicBezTo>
                <a:cubicBezTo>
                  <a:pt x="8160192" y="1042791"/>
                  <a:pt x="8209399" y="999281"/>
                  <a:pt x="8263269" y="953699"/>
                </a:cubicBezTo>
                <a:cubicBezTo>
                  <a:pt x="8275183" y="950074"/>
                  <a:pt x="8301599" y="949038"/>
                  <a:pt x="8316621" y="935052"/>
                </a:cubicBezTo>
                <a:cubicBezTo>
                  <a:pt x="8331124" y="921585"/>
                  <a:pt x="8334231" y="895168"/>
                  <a:pt x="8342001" y="873931"/>
                </a:cubicBezTo>
                <a:cubicBezTo>
                  <a:pt x="8346663" y="875485"/>
                  <a:pt x="8350807" y="877557"/>
                  <a:pt x="8355469" y="879111"/>
                </a:cubicBezTo>
                <a:cubicBezTo>
                  <a:pt x="8354950" y="886880"/>
                  <a:pt x="8354432" y="894132"/>
                  <a:pt x="8353397" y="908118"/>
                </a:cubicBezTo>
                <a:cubicBezTo>
                  <a:pt x="8382921" y="895168"/>
                  <a:pt x="8409338" y="883255"/>
                  <a:pt x="8444560" y="867715"/>
                </a:cubicBezTo>
                <a:cubicBezTo>
                  <a:pt x="8432646" y="883773"/>
                  <a:pt x="8426949" y="891542"/>
                  <a:pt x="8421769" y="898794"/>
                </a:cubicBezTo>
                <a:cubicBezTo>
                  <a:pt x="8423841" y="901384"/>
                  <a:pt x="8425395" y="903456"/>
                  <a:pt x="8427467" y="906046"/>
                </a:cubicBezTo>
                <a:cubicBezTo>
                  <a:pt x="8470977" y="869269"/>
                  <a:pt x="8514487" y="832493"/>
                  <a:pt x="8569392" y="785875"/>
                </a:cubicBezTo>
                <a:cubicBezTo>
                  <a:pt x="8573536" y="811774"/>
                  <a:pt x="8582342" y="829385"/>
                  <a:pt x="8576644" y="839745"/>
                </a:cubicBezTo>
                <a:cubicBezTo>
                  <a:pt x="8567320" y="857356"/>
                  <a:pt x="8551781" y="873931"/>
                  <a:pt x="8534688" y="883773"/>
                </a:cubicBezTo>
                <a:cubicBezTo>
                  <a:pt x="8501020" y="902938"/>
                  <a:pt x="8463725" y="915369"/>
                  <a:pt x="8430057" y="934016"/>
                </a:cubicBezTo>
                <a:cubicBezTo>
                  <a:pt x="8424877" y="937124"/>
                  <a:pt x="8423841" y="959915"/>
                  <a:pt x="8429021" y="967167"/>
                </a:cubicBezTo>
                <a:cubicBezTo>
                  <a:pt x="8435236" y="975454"/>
                  <a:pt x="8451294" y="976490"/>
                  <a:pt x="8463207" y="979080"/>
                </a:cubicBezTo>
                <a:cubicBezTo>
                  <a:pt x="8472013" y="981152"/>
                  <a:pt x="8481336" y="981152"/>
                  <a:pt x="8495840" y="982706"/>
                </a:cubicBezTo>
                <a:cubicBezTo>
                  <a:pt x="8537796" y="945930"/>
                  <a:pt x="8588558" y="901384"/>
                  <a:pt x="8639319" y="856320"/>
                </a:cubicBezTo>
                <a:cubicBezTo>
                  <a:pt x="8643463" y="860982"/>
                  <a:pt x="8647606" y="865126"/>
                  <a:pt x="8651750" y="869787"/>
                </a:cubicBezTo>
                <a:cubicBezTo>
                  <a:pt x="8629477" y="894132"/>
                  <a:pt x="8606687" y="918477"/>
                  <a:pt x="8576644" y="951627"/>
                </a:cubicBezTo>
                <a:cubicBezTo>
                  <a:pt x="8595809" y="945930"/>
                  <a:pt x="8604097" y="943858"/>
                  <a:pt x="8612902" y="941268"/>
                </a:cubicBezTo>
                <a:cubicBezTo>
                  <a:pt x="8607205" y="959915"/>
                  <a:pt x="8601507" y="978044"/>
                  <a:pt x="8596327" y="996173"/>
                </a:cubicBezTo>
                <a:cubicBezTo>
                  <a:pt x="8604097" y="1002389"/>
                  <a:pt x="8612384" y="1008605"/>
                  <a:pt x="8620154" y="1014303"/>
                </a:cubicBezTo>
                <a:cubicBezTo>
                  <a:pt x="8642945" y="989958"/>
                  <a:pt x="8665218" y="965613"/>
                  <a:pt x="8688527" y="941268"/>
                </a:cubicBezTo>
                <a:cubicBezTo>
                  <a:pt x="8643981" y="887398"/>
                  <a:pt x="8665218" y="856838"/>
                  <a:pt x="8697850" y="828349"/>
                </a:cubicBezTo>
                <a:cubicBezTo>
                  <a:pt x="8707692" y="819544"/>
                  <a:pt x="8738771" y="815918"/>
                  <a:pt x="8707174" y="795199"/>
                </a:cubicBezTo>
                <a:cubicBezTo>
                  <a:pt x="8746022" y="817472"/>
                  <a:pt x="8758971" y="785875"/>
                  <a:pt x="8773475" y="762048"/>
                </a:cubicBezTo>
                <a:cubicBezTo>
                  <a:pt x="8776583" y="756869"/>
                  <a:pt x="8769849" y="744955"/>
                  <a:pt x="8767259" y="736150"/>
                </a:cubicBezTo>
                <a:cubicBezTo>
                  <a:pt x="8747058" y="746509"/>
                  <a:pt x="8726339" y="755833"/>
                  <a:pt x="8707692" y="768782"/>
                </a:cubicBezTo>
                <a:cubicBezTo>
                  <a:pt x="8698886" y="770336"/>
                  <a:pt x="8703030" y="785357"/>
                  <a:pt x="8703548" y="795199"/>
                </a:cubicBezTo>
                <a:close/>
                <a:moveTo>
                  <a:pt x="3737714" y="5987389"/>
                </a:moveTo>
                <a:cubicBezTo>
                  <a:pt x="3687470" y="5987389"/>
                  <a:pt x="3636708" y="5987389"/>
                  <a:pt x="3584393" y="5987389"/>
                </a:cubicBezTo>
                <a:cubicBezTo>
                  <a:pt x="3586465" y="5998784"/>
                  <a:pt x="3588019" y="6010180"/>
                  <a:pt x="3589573" y="6018467"/>
                </a:cubicBezTo>
                <a:cubicBezTo>
                  <a:pt x="3569372" y="6026755"/>
                  <a:pt x="3550725" y="6034525"/>
                  <a:pt x="3531559" y="6042294"/>
                </a:cubicBezTo>
                <a:cubicBezTo>
                  <a:pt x="3534149" y="6047992"/>
                  <a:pt x="3536221" y="6054208"/>
                  <a:pt x="3538811" y="6059905"/>
                </a:cubicBezTo>
                <a:cubicBezTo>
                  <a:pt x="3607702" y="6041776"/>
                  <a:pt x="3700938" y="6099272"/>
                  <a:pt x="3737714" y="5987389"/>
                </a:cubicBezTo>
                <a:cubicBezTo>
                  <a:pt x="3759987" y="6011216"/>
                  <a:pt x="3822144" y="5965116"/>
                  <a:pt x="3814892" y="6039704"/>
                </a:cubicBezTo>
                <a:cubicBezTo>
                  <a:pt x="3840273" y="6025201"/>
                  <a:pt x="3858920" y="6014841"/>
                  <a:pt x="3878085" y="6003964"/>
                </a:cubicBezTo>
                <a:cubicBezTo>
                  <a:pt x="3877049" y="5998266"/>
                  <a:pt x="3876531" y="5992569"/>
                  <a:pt x="3875496" y="5987389"/>
                </a:cubicBezTo>
                <a:cubicBezTo>
                  <a:pt x="3829913" y="5987389"/>
                  <a:pt x="3783814" y="5987389"/>
                  <a:pt x="3737714" y="5987389"/>
                </a:cubicBezTo>
                <a:close/>
                <a:moveTo>
                  <a:pt x="5916320" y="3908751"/>
                </a:moveTo>
                <a:cubicBezTo>
                  <a:pt x="5901299" y="3911860"/>
                  <a:pt x="5885242" y="3912377"/>
                  <a:pt x="5871256" y="3918075"/>
                </a:cubicBezTo>
                <a:cubicBezTo>
                  <a:pt x="5697734" y="3984376"/>
                  <a:pt x="5524731" y="4051195"/>
                  <a:pt x="5351727" y="4118014"/>
                </a:cubicBezTo>
                <a:cubicBezTo>
                  <a:pt x="5354317" y="4124747"/>
                  <a:pt x="5356389" y="4131999"/>
                  <a:pt x="5358979" y="4138733"/>
                </a:cubicBezTo>
                <a:cubicBezTo>
                  <a:pt x="5380215" y="4131481"/>
                  <a:pt x="5401970" y="4125266"/>
                  <a:pt x="5422689" y="4116460"/>
                </a:cubicBezTo>
                <a:cubicBezTo>
                  <a:pt x="5441336" y="4108172"/>
                  <a:pt x="5458430" y="4095223"/>
                  <a:pt x="5477077" y="4087971"/>
                </a:cubicBezTo>
                <a:cubicBezTo>
                  <a:pt x="5530428" y="4067252"/>
                  <a:pt x="5583780" y="4047051"/>
                  <a:pt x="5638167" y="4028922"/>
                </a:cubicBezTo>
                <a:cubicBezTo>
                  <a:pt x="5680641" y="4014937"/>
                  <a:pt x="5723633" y="3998362"/>
                  <a:pt x="5767661" y="3992664"/>
                </a:cubicBezTo>
                <a:cubicBezTo>
                  <a:pt x="5827228" y="3984894"/>
                  <a:pt x="5865559" y="3942420"/>
                  <a:pt x="5914248" y="3917039"/>
                </a:cubicBezTo>
                <a:cubicBezTo>
                  <a:pt x="5915803" y="3916003"/>
                  <a:pt x="5914766" y="3910306"/>
                  <a:pt x="5915284" y="3906680"/>
                </a:cubicBezTo>
                <a:cubicBezTo>
                  <a:pt x="5968636" y="3942420"/>
                  <a:pt x="5991945" y="3882335"/>
                  <a:pt x="6033383" y="3880263"/>
                </a:cubicBezTo>
                <a:cubicBezTo>
                  <a:pt x="6031311" y="3873529"/>
                  <a:pt x="6029239" y="3867313"/>
                  <a:pt x="6026649" y="3860580"/>
                </a:cubicBezTo>
                <a:cubicBezTo>
                  <a:pt x="5989873" y="3877155"/>
                  <a:pt x="5953097" y="3892694"/>
                  <a:pt x="5916320" y="3908751"/>
                </a:cubicBezTo>
                <a:close/>
                <a:moveTo>
                  <a:pt x="8587004" y="3350892"/>
                </a:moveTo>
                <a:cubicBezTo>
                  <a:pt x="8612384" y="3324475"/>
                  <a:pt x="8635693" y="3280447"/>
                  <a:pt x="8664182" y="3276821"/>
                </a:cubicBezTo>
                <a:cubicBezTo>
                  <a:pt x="8688009" y="3273713"/>
                  <a:pt x="8699404" y="3265426"/>
                  <a:pt x="8713390" y="3252476"/>
                </a:cubicBezTo>
                <a:cubicBezTo>
                  <a:pt x="8715462" y="3250922"/>
                  <a:pt x="8711836" y="3243153"/>
                  <a:pt x="8709246" y="3230721"/>
                </a:cubicBezTo>
                <a:cubicBezTo>
                  <a:pt x="8727893" y="3243153"/>
                  <a:pt x="8739289" y="3250922"/>
                  <a:pt x="8745504" y="3255066"/>
                </a:cubicBezTo>
                <a:cubicBezTo>
                  <a:pt x="8812323" y="3197571"/>
                  <a:pt x="8874998" y="3142147"/>
                  <a:pt x="8940263" y="3089314"/>
                </a:cubicBezTo>
                <a:cubicBezTo>
                  <a:pt x="8988953" y="3049948"/>
                  <a:pt x="9040750" y="3014207"/>
                  <a:pt x="9090994" y="2976913"/>
                </a:cubicBezTo>
                <a:cubicBezTo>
                  <a:pt x="9106015" y="2965518"/>
                  <a:pt x="9120519" y="2946352"/>
                  <a:pt x="9136576" y="2944281"/>
                </a:cubicBezTo>
                <a:cubicBezTo>
                  <a:pt x="9186820" y="2939101"/>
                  <a:pt x="9226186" y="2928741"/>
                  <a:pt x="9216862" y="2854671"/>
                </a:cubicBezTo>
                <a:cubicBezTo>
                  <a:pt x="9170762" y="2883677"/>
                  <a:pt x="9126216" y="2909576"/>
                  <a:pt x="9083225" y="2938065"/>
                </a:cubicBezTo>
                <a:cubicBezTo>
                  <a:pt x="9009672" y="2986237"/>
                  <a:pt x="8938191" y="3038034"/>
                  <a:pt x="8863085" y="3084134"/>
                </a:cubicBezTo>
                <a:cubicBezTo>
                  <a:pt x="8796266" y="3125054"/>
                  <a:pt x="8725303" y="3158205"/>
                  <a:pt x="8657448" y="3197571"/>
                </a:cubicBezTo>
                <a:cubicBezTo>
                  <a:pt x="8609277" y="3225542"/>
                  <a:pt x="8566802" y="3264908"/>
                  <a:pt x="8516041" y="3286145"/>
                </a:cubicBezTo>
                <a:cubicBezTo>
                  <a:pt x="8487034" y="3298058"/>
                  <a:pt x="8504645" y="3309972"/>
                  <a:pt x="8502055" y="3322403"/>
                </a:cubicBezTo>
                <a:cubicBezTo>
                  <a:pt x="8494286" y="3326029"/>
                  <a:pt x="8487034" y="3329137"/>
                  <a:pt x="8479264" y="3332763"/>
                </a:cubicBezTo>
                <a:cubicBezTo>
                  <a:pt x="8431093" y="3315151"/>
                  <a:pt x="8402604" y="3353999"/>
                  <a:pt x="8367382" y="3373165"/>
                </a:cubicBezTo>
                <a:cubicBezTo>
                  <a:pt x="8294347" y="3413567"/>
                  <a:pt x="8219759" y="3450861"/>
                  <a:pt x="8151904" y="3499033"/>
                </a:cubicBezTo>
                <a:cubicBezTo>
                  <a:pt x="8118753" y="3522859"/>
                  <a:pt x="8095445" y="3552384"/>
                  <a:pt x="8047791" y="3548758"/>
                </a:cubicBezTo>
                <a:cubicBezTo>
                  <a:pt x="8027072" y="3547204"/>
                  <a:pt x="8003245" y="3566887"/>
                  <a:pt x="7983044" y="3580355"/>
                </a:cubicBezTo>
                <a:cubicBezTo>
                  <a:pt x="7918815" y="3623865"/>
                  <a:pt x="7852514" y="3664785"/>
                  <a:pt x="7793465" y="3714511"/>
                </a:cubicBezTo>
                <a:cubicBezTo>
                  <a:pt x="7731308" y="3767344"/>
                  <a:pt x="7645842" y="3763718"/>
                  <a:pt x="7582131" y="3820178"/>
                </a:cubicBezTo>
                <a:cubicBezTo>
                  <a:pt x="7528779" y="3867313"/>
                  <a:pt x="7451601" y="3888551"/>
                  <a:pt x="7383746" y="3918593"/>
                </a:cubicBezTo>
                <a:cubicBezTo>
                  <a:pt x="7222655" y="3989556"/>
                  <a:pt x="7061565" y="4060000"/>
                  <a:pt x="6899438" y="4128373"/>
                </a:cubicBezTo>
                <a:cubicBezTo>
                  <a:pt x="6791182" y="4173955"/>
                  <a:pt x="6681888" y="4215912"/>
                  <a:pt x="6573113" y="4259421"/>
                </a:cubicBezTo>
                <a:cubicBezTo>
                  <a:pt x="6566898" y="4262011"/>
                  <a:pt x="6560683" y="4263565"/>
                  <a:pt x="6553949" y="4265119"/>
                </a:cubicBezTo>
                <a:cubicBezTo>
                  <a:pt x="6521834" y="4274443"/>
                  <a:pt x="6487130" y="4279622"/>
                  <a:pt x="6457605" y="4294126"/>
                </a:cubicBezTo>
                <a:cubicBezTo>
                  <a:pt x="6377319" y="4332456"/>
                  <a:pt x="6300658" y="4379074"/>
                  <a:pt x="6218818" y="4414296"/>
                </a:cubicBezTo>
                <a:cubicBezTo>
                  <a:pt x="6157179" y="4441231"/>
                  <a:pt x="6089325" y="4454698"/>
                  <a:pt x="6025613" y="4477489"/>
                </a:cubicBezTo>
                <a:cubicBezTo>
                  <a:pt x="6000232" y="4486295"/>
                  <a:pt x="5977960" y="4504424"/>
                  <a:pt x="5954132" y="4517891"/>
                </a:cubicBezTo>
                <a:cubicBezTo>
                  <a:pt x="5955686" y="4520481"/>
                  <a:pt x="5957241" y="4523071"/>
                  <a:pt x="5958794" y="4525661"/>
                </a:cubicBezTo>
                <a:cubicBezTo>
                  <a:pt x="5973298" y="4520999"/>
                  <a:pt x="5987801" y="4515819"/>
                  <a:pt x="6002304" y="4511158"/>
                </a:cubicBezTo>
                <a:cubicBezTo>
                  <a:pt x="6035973" y="4559847"/>
                  <a:pt x="6099166" y="4570725"/>
                  <a:pt x="6113669" y="4527733"/>
                </a:cubicBezTo>
                <a:cubicBezTo>
                  <a:pt x="6130763" y="4476971"/>
                  <a:pt x="6183596" y="4464540"/>
                  <a:pt x="6208459" y="4466612"/>
                </a:cubicBezTo>
                <a:cubicBezTo>
                  <a:pt x="6258702" y="4470238"/>
                  <a:pt x="6265954" y="4447446"/>
                  <a:pt x="6268544" y="4426210"/>
                </a:cubicBezTo>
                <a:cubicBezTo>
                  <a:pt x="6293406" y="4425174"/>
                  <a:pt x="6311536" y="4427763"/>
                  <a:pt x="6327075" y="4422584"/>
                </a:cubicBezTo>
                <a:cubicBezTo>
                  <a:pt x="6338989" y="4418440"/>
                  <a:pt x="6346758" y="4402383"/>
                  <a:pt x="6358672" y="4395131"/>
                </a:cubicBezTo>
                <a:cubicBezTo>
                  <a:pt x="6381981" y="4380110"/>
                  <a:pt x="6406325" y="4366642"/>
                  <a:pt x="6438440" y="4347995"/>
                </a:cubicBezTo>
                <a:cubicBezTo>
                  <a:pt x="6433778" y="4370786"/>
                  <a:pt x="6431706" y="4381664"/>
                  <a:pt x="6430152" y="4389433"/>
                </a:cubicBezTo>
                <a:cubicBezTo>
                  <a:pt x="6534784" y="4400311"/>
                  <a:pt x="6597977" y="4315881"/>
                  <a:pt x="6679298" y="4285320"/>
                </a:cubicBezTo>
                <a:cubicBezTo>
                  <a:pt x="6693284" y="4295162"/>
                  <a:pt x="6703644" y="4302931"/>
                  <a:pt x="6712967" y="4309665"/>
                </a:cubicBezTo>
                <a:cubicBezTo>
                  <a:pt x="6693284" y="4323650"/>
                  <a:pt x="6657544" y="4345405"/>
                  <a:pt x="6659616" y="4349031"/>
                </a:cubicBezTo>
                <a:cubicBezTo>
                  <a:pt x="6683443" y="4398757"/>
                  <a:pt x="6638897" y="4389433"/>
                  <a:pt x="6619213" y="4398239"/>
                </a:cubicBezTo>
                <a:cubicBezTo>
                  <a:pt x="6588135" y="4411706"/>
                  <a:pt x="6556021" y="4422066"/>
                  <a:pt x="6523906" y="4432425"/>
                </a:cubicBezTo>
                <a:cubicBezTo>
                  <a:pt x="6517690" y="4434497"/>
                  <a:pt x="6509921" y="4430871"/>
                  <a:pt x="6503187" y="4431907"/>
                </a:cubicBezTo>
                <a:cubicBezTo>
                  <a:pt x="6475217" y="4435533"/>
                  <a:pt x="6447246" y="4439677"/>
                  <a:pt x="6418757" y="4443303"/>
                </a:cubicBezTo>
                <a:cubicBezTo>
                  <a:pt x="6420311" y="4450554"/>
                  <a:pt x="6421865" y="4457806"/>
                  <a:pt x="6422900" y="4465058"/>
                </a:cubicBezTo>
                <a:cubicBezTo>
                  <a:pt x="6464339" y="4456252"/>
                  <a:pt x="6506295" y="4449518"/>
                  <a:pt x="6547215" y="4438123"/>
                </a:cubicBezTo>
                <a:cubicBezTo>
                  <a:pt x="6636307" y="4413778"/>
                  <a:pt x="6725398" y="4387879"/>
                  <a:pt x="6813972" y="4360427"/>
                </a:cubicBezTo>
                <a:cubicBezTo>
                  <a:pt x="6840907" y="4352139"/>
                  <a:pt x="6880273" y="4350067"/>
                  <a:pt x="6860590" y="4288428"/>
                </a:cubicBezTo>
                <a:cubicBezTo>
                  <a:pt x="6891669" y="4338154"/>
                  <a:pt x="6912388" y="4336600"/>
                  <a:pt x="6937251" y="4302931"/>
                </a:cubicBezTo>
                <a:cubicBezTo>
                  <a:pt x="6951236" y="4283248"/>
                  <a:pt x="6972991" y="4268745"/>
                  <a:pt x="7001998" y="4241810"/>
                </a:cubicBezTo>
                <a:cubicBezTo>
                  <a:pt x="6997336" y="4268745"/>
                  <a:pt x="6995782" y="4278586"/>
                  <a:pt x="6991120" y="4303967"/>
                </a:cubicBezTo>
                <a:cubicBezTo>
                  <a:pt x="7007177" y="4267709"/>
                  <a:pt x="7016501" y="4246472"/>
                  <a:pt x="7024789" y="4227307"/>
                </a:cubicBezTo>
                <a:cubicBezTo>
                  <a:pt x="7050688" y="4229897"/>
                  <a:pt x="7072960" y="4231969"/>
                  <a:pt x="7089018" y="4233522"/>
                </a:cubicBezTo>
                <a:cubicBezTo>
                  <a:pt x="7077622" y="4244918"/>
                  <a:pt x="7064673" y="4257350"/>
                  <a:pt x="7041882" y="4279622"/>
                </a:cubicBezTo>
                <a:cubicBezTo>
                  <a:pt x="7133564" y="4268227"/>
                  <a:pt x="7172930" y="4235595"/>
                  <a:pt x="7197274" y="4164114"/>
                </a:cubicBezTo>
                <a:cubicBezTo>
                  <a:pt x="7198829" y="4159452"/>
                  <a:pt x="7201936" y="4152718"/>
                  <a:pt x="7206080" y="4151164"/>
                </a:cubicBezTo>
                <a:cubicBezTo>
                  <a:pt x="7245446" y="4135625"/>
                  <a:pt x="7284812" y="4121640"/>
                  <a:pt x="7324178" y="4106618"/>
                </a:cubicBezTo>
                <a:cubicBezTo>
                  <a:pt x="7325733" y="4111280"/>
                  <a:pt x="7326768" y="4115424"/>
                  <a:pt x="7328322" y="4120086"/>
                </a:cubicBezTo>
                <a:cubicBezTo>
                  <a:pt x="7314337" y="4131481"/>
                  <a:pt x="7299834" y="4142359"/>
                  <a:pt x="7285849" y="4153754"/>
                </a:cubicBezTo>
                <a:cubicBezTo>
                  <a:pt x="7289474" y="4159452"/>
                  <a:pt x="7292582" y="4164632"/>
                  <a:pt x="7296208" y="4170329"/>
                </a:cubicBezTo>
                <a:cubicBezTo>
                  <a:pt x="7325215" y="4155308"/>
                  <a:pt x="7354221" y="4140287"/>
                  <a:pt x="7377530" y="4128373"/>
                </a:cubicBezTo>
                <a:cubicBezTo>
                  <a:pt x="7373905" y="4110244"/>
                  <a:pt x="7365616" y="4090043"/>
                  <a:pt x="7369243" y="4087453"/>
                </a:cubicBezTo>
                <a:cubicBezTo>
                  <a:pt x="7383228" y="4078648"/>
                  <a:pt x="7403429" y="4067770"/>
                  <a:pt x="7416378" y="4072432"/>
                </a:cubicBezTo>
                <a:cubicBezTo>
                  <a:pt x="7426220" y="4076058"/>
                  <a:pt x="7428292" y="4101439"/>
                  <a:pt x="7434508" y="4119568"/>
                </a:cubicBezTo>
                <a:cubicBezTo>
                  <a:pt x="7463514" y="4108172"/>
                  <a:pt x="7495110" y="4095741"/>
                  <a:pt x="7530333" y="4082273"/>
                </a:cubicBezTo>
                <a:cubicBezTo>
                  <a:pt x="7509614" y="4037210"/>
                  <a:pt x="7531369" y="4020116"/>
                  <a:pt x="7568663" y="4019081"/>
                </a:cubicBezTo>
                <a:cubicBezTo>
                  <a:pt x="7571771" y="4035138"/>
                  <a:pt x="7574879" y="4048087"/>
                  <a:pt x="7577469" y="4061554"/>
                </a:cubicBezTo>
                <a:cubicBezTo>
                  <a:pt x="7593526" y="4055857"/>
                  <a:pt x="7617871" y="4055339"/>
                  <a:pt x="7624087" y="4043943"/>
                </a:cubicBezTo>
                <a:cubicBezTo>
                  <a:pt x="7645323" y="4004577"/>
                  <a:pt x="7677438" y="3986966"/>
                  <a:pt x="7716286" y="3968319"/>
                </a:cubicBezTo>
                <a:cubicBezTo>
                  <a:pt x="7747883" y="3953298"/>
                  <a:pt x="7771710" y="3937758"/>
                  <a:pt x="7807450" y="3953815"/>
                </a:cubicBezTo>
                <a:cubicBezTo>
                  <a:pt x="7815220" y="3957441"/>
                  <a:pt x="7838011" y="3947082"/>
                  <a:pt x="7840601" y="3938794"/>
                </a:cubicBezTo>
                <a:cubicBezTo>
                  <a:pt x="7853032" y="3898910"/>
                  <a:pt x="7874269" y="3880263"/>
                  <a:pt x="7917779" y="3893730"/>
                </a:cubicBezTo>
                <a:cubicBezTo>
                  <a:pt x="7953001" y="3904608"/>
                  <a:pt x="7946268" y="3894248"/>
                  <a:pt x="7972167" y="3865242"/>
                </a:cubicBezTo>
                <a:cubicBezTo>
                  <a:pt x="7995476" y="3839343"/>
                  <a:pt x="8040539" y="3832609"/>
                  <a:pt x="8075762" y="3817588"/>
                </a:cubicBezTo>
                <a:cubicBezTo>
                  <a:pt x="8076798" y="3824840"/>
                  <a:pt x="8077315" y="3832091"/>
                  <a:pt x="8079905" y="3854882"/>
                </a:cubicBezTo>
                <a:cubicBezTo>
                  <a:pt x="8108912" y="3821214"/>
                  <a:pt x="8124970" y="3790135"/>
                  <a:pt x="8150868" y="3775632"/>
                </a:cubicBezTo>
                <a:cubicBezTo>
                  <a:pt x="8256535" y="3714511"/>
                  <a:pt x="8361684" y="3652353"/>
                  <a:pt x="8472531" y="3602628"/>
                </a:cubicBezTo>
                <a:cubicBezTo>
                  <a:pt x="8578198" y="3554974"/>
                  <a:pt x="8671952" y="3490227"/>
                  <a:pt x="8765187" y="3424444"/>
                </a:cubicBezTo>
                <a:cubicBezTo>
                  <a:pt x="8841847" y="3370057"/>
                  <a:pt x="8918508" y="3315669"/>
                  <a:pt x="8990507" y="3255584"/>
                </a:cubicBezTo>
                <a:cubicBezTo>
                  <a:pt x="9048002" y="3207412"/>
                  <a:pt x="9097728" y="3150435"/>
                  <a:pt x="9151079" y="3097601"/>
                </a:cubicBezTo>
                <a:cubicBezTo>
                  <a:pt x="9147972" y="3094494"/>
                  <a:pt x="9145382" y="3091386"/>
                  <a:pt x="9142273" y="3088278"/>
                </a:cubicBezTo>
                <a:cubicBezTo>
                  <a:pt x="8963572" y="3209484"/>
                  <a:pt x="8784870" y="3331208"/>
                  <a:pt x="8606687" y="3452415"/>
                </a:cubicBezTo>
                <a:cubicBezTo>
                  <a:pt x="8601507" y="3446199"/>
                  <a:pt x="8596327" y="3439465"/>
                  <a:pt x="8591148" y="3433250"/>
                </a:cubicBezTo>
                <a:cubicBezTo>
                  <a:pt x="8621190" y="3405797"/>
                  <a:pt x="8650715" y="3378344"/>
                  <a:pt x="8680757" y="3351410"/>
                </a:cubicBezTo>
                <a:cubicBezTo>
                  <a:pt x="8679203" y="3348302"/>
                  <a:pt x="8677649" y="3344676"/>
                  <a:pt x="8676095" y="3341568"/>
                </a:cubicBezTo>
                <a:cubicBezTo>
                  <a:pt x="8646053" y="3349338"/>
                  <a:pt x="8616528" y="3357107"/>
                  <a:pt x="8586486" y="3364877"/>
                </a:cubicBezTo>
                <a:cubicBezTo>
                  <a:pt x="8587521" y="3358661"/>
                  <a:pt x="8587521" y="3355035"/>
                  <a:pt x="8587004" y="3350892"/>
                </a:cubicBezTo>
                <a:close/>
                <a:moveTo>
                  <a:pt x="3730980" y="5956828"/>
                </a:moveTo>
                <a:cubicBezTo>
                  <a:pt x="3770864" y="5954756"/>
                  <a:pt x="3808159" y="5953720"/>
                  <a:pt x="3844935" y="5951648"/>
                </a:cubicBezTo>
                <a:cubicBezTo>
                  <a:pt x="3876013" y="5949576"/>
                  <a:pt x="3907610" y="5941289"/>
                  <a:pt x="3938688" y="5943879"/>
                </a:cubicBezTo>
                <a:cubicBezTo>
                  <a:pt x="4006543" y="5948541"/>
                  <a:pt x="4073880" y="5958382"/>
                  <a:pt x="4141217" y="5965633"/>
                </a:cubicBezTo>
                <a:cubicBezTo>
                  <a:pt x="4158310" y="5975993"/>
                  <a:pt x="4179029" y="5988942"/>
                  <a:pt x="4210108" y="6008108"/>
                </a:cubicBezTo>
                <a:cubicBezTo>
                  <a:pt x="4192496" y="5966152"/>
                  <a:pt x="4205964" y="5953720"/>
                  <a:pt x="4249474" y="5944397"/>
                </a:cubicBezTo>
                <a:cubicBezTo>
                  <a:pt x="4314739" y="5930929"/>
                  <a:pt x="4387256" y="5959936"/>
                  <a:pt x="4447341" y="5911246"/>
                </a:cubicBezTo>
                <a:cubicBezTo>
                  <a:pt x="4452003" y="5907620"/>
                  <a:pt x="4463916" y="5912800"/>
                  <a:pt x="4472722" y="5913836"/>
                </a:cubicBezTo>
                <a:cubicBezTo>
                  <a:pt x="4491369" y="5915390"/>
                  <a:pt x="4511052" y="5922124"/>
                  <a:pt x="4527627" y="5917462"/>
                </a:cubicBezTo>
                <a:cubicBezTo>
                  <a:pt x="4572691" y="5904513"/>
                  <a:pt x="4616719" y="5886384"/>
                  <a:pt x="4675768" y="5865147"/>
                </a:cubicBezTo>
                <a:cubicBezTo>
                  <a:pt x="4615165" y="5861520"/>
                  <a:pt x="4568029" y="5858413"/>
                  <a:pt x="4520376" y="5856341"/>
                </a:cubicBezTo>
                <a:cubicBezTo>
                  <a:pt x="4517268" y="5856341"/>
                  <a:pt x="4514160" y="5863593"/>
                  <a:pt x="4510016" y="5865665"/>
                </a:cubicBezTo>
                <a:cubicBezTo>
                  <a:pt x="4496031" y="5872398"/>
                  <a:pt x="4471686" y="5886901"/>
                  <a:pt x="4468578" y="5883276"/>
                </a:cubicBezTo>
                <a:cubicBezTo>
                  <a:pt x="4430248" y="5838212"/>
                  <a:pt x="4384148" y="5865665"/>
                  <a:pt x="4341156" y="5866700"/>
                </a:cubicBezTo>
                <a:cubicBezTo>
                  <a:pt x="4278999" y="5868254"/>
                  <a:pt x="4216324" y="5869290"/>
                  <a:pt x="4154166" y="5869808"/>
                </a:cubicBezTo>
                <a:cubicBezTo>
                  <a:pt x="4092009" y="5870326"/>
                  <a:pt x="4029852" y="5869808"/>
                  <a:pt x="3958889" y="5869808"/>
                </a:cubicBezTo>
                <a:cubicBezTo>
                  <a:pt x="3973911" y="5894153"/>
                  <a:pt x="3980126" y="5903476"/>
                  <a:pt x="3987896" y="5915390"/>
                </a:cubicBezTo>
                <a:cubicBezTo>
                  <a:pt x="3963551" y="5915390"/>
                  <a:pt x="3943868" y="5915390"/>
                  <a:pt x="3910718" y="5915390"/>
                </a:cubicBezTo>
                <a:cubicBezTo>
                  <a:pt x="3929883" y="5902441"/>
                  <a:pt x="3937653" y="5896743"/>
                  <a:pt x="3945940" y="5891563"/>
                </a:cubicBezTo>
                <a:cubicBezTo>
                  <a:pt x="3944904" y="5887419"/>
                  <a:pt x="3943868" y="5883276"/>
                  <a:pt x="3942832" y="5879132"/>
                </a:cubicBezTo>
                <a:cubicBezTo>
                  <a:pt x="3920041" y="5883794"/>
                  <a:pt x="3881711" y="5881722"/>
                  <a:pt x="3876531" y="5894153"/>
                </a:cubicBezTo>
                <a:cubicBezTo>
                  <a:pt x="3854776" y="5945433"/>
                  <a:pt x="3813856" y="5905548"/>
                  <a:pt x="3788993" y="5929375"/>
                </a:cubicBezTo>
                <a:cubicBezTo>
                  <a:pt x="3787440" y="5924195"/>
                  <a:pt x="3785885" y="5919534"/>
                  <a:pt x="3784850" y="5914354"/>
                </a:cubicBezTo>
                <a:cubicBezTo>
                  <a:pt x="3806087" y="5910728"/>
                  <a:pt x="3827323" y="5906585"/>
                  <a:pt x="3848561" y="5902959"/>
                </a:cubicBezTo>
                <a:cubicBezTo>
                  <a:pt x="3805569" y="5905548"/>
                  <a:pt x="3749627" y="5881204"/>
                  <a:pt x="3730980" y="5956828"/>
                </a:cubicBezTo>
                <a:close/>
                <a:moveTo>
                  <a:pt x="7767048" y="1679901"/>
                </a:moveTo>
                <a:cubicBezTo>
                  <a:pt x="7762904" y="1677312"/>
                  <a:pt x="7758760" y="1674722"/>
                  <a:pt x="7754617" y="1672132"/>
                </a:cubicBezTo>
                <a:cubicBezTo>
                  <a:pt x="7739078" y="1676276"/>
                  <a:pt x="7717840" y="1675240"/>
                  <a:pt x="7709035" y="1685599"/>
                </a:cubicBezTo>
                <a:cubicBezTo>
                  <a:pt x="7683654" y="1715124"/>
                  <a:pt x="7665525" y="1750864"/>
                  <a:pt x="7640662" y="1780389"/>
                </a:cubicBezTo>
                <a:cubicBezTo>
                  <a:pt x="7545354" y="1893826"/>
                  <a:pt x="7448493" y="2005190"/>
                  <a:pt x="7353186" y="2118627"/>
                </a:cubicBezTo>
                <a:cubicBezTo>
                  <a:pt x="7335056" y="2140382"/>
                  <a:pt x="7317963" y="2165245"/>
                  <a:pt x="7308639" y="2191662"/>
                </a:cubicBezTo>
                <a:cubicBezTo>
                  <a:pt x="7297244" y="2224812"/>
                  <a:pt x="7295172" y="2260552"/>
                  <a:pt x="7287920" y="2303545"/>
                </a:cubicBezTo>
                <a:cubicBezTo>
                  <a:pt x="7401357" y="2241905"/>
                  <a:pt x="7437615" y="2104642"/>
                  <a:pt x="7543800" y="2037305"/>
                </a:cubicBezTo>
                <a:cubicBezTo>
                  <a:pt x="7468176" y="2018140"/>
                  <a:pt x="7467658" y="2115519"/>
                  <a:pt x="7398767" y="2122771"/>
                </a:cubicBezTo>
                <a:cubicBezTo>
                  <a:pt x="7446421" y="2067865"/>
                  <a:pt x="7488377" y="2018658"/>
                  <a:pt x="7534995" y="1964788"/>
                </a:cubicBezTo>
                <a:cubicBezTo>
                  <a:pt x="7536031" y="1980845"/>
                  <a:pt x="7536549" y="1988615"/>
                  <a:pt x="7538103" y="2005708"/>
                </a:cubicBezTo>
                <a:cubicBezTo>
                  <a:pt x="7571771" y="1949767"/>
                  <a:pt x="7603368" y="1901077"/>
                  <a:pt x="7630820" y="1850316"/>
                </a:cubicBezTo>
                <a:cubicBezTo>
                  <a:pt x="7657237" y="1801626"/>
                  <a:pt x="7735451" y="1719786"/>
                  <a:pt x="7769120" y="1711498"/>
                </a:cubicBezTo>
                <a:cubicBezTo>
                  <a:pt x="7768602" y="1718750"/>
                  <a:pt x="7768084" y="1726001"/>
                  <a:pt x="7767566" y="1734807"/>
                </a:cubicBezTo>
                <a:cubicBezTo>
                  <a:pt x="7800198" y="1685599"/>
                  <a:pt x="7830759" y="1638981"/>
                  <a:pt x="7862355" y="1591328"/>
                </a:cubicBezTo>
                <a:cubicBezTo>
                  <a:pt x="7834385" y="1599097"/>
                  <a:pt x="7807968" y="1605831"/>
                  <a:pt x="7783623" y="1612565"/>
                </a:cubicBezTo>
                <a:cubicBezTo>
                  <a:pt x="7777926" y="1636392"/>
                  <a:pt x="7772746" y="1658147"/>
                  <a:pt x="7767048" y="1679901"/>
                </a:cubicBezTo>
                <a:close/>
                <a:moveTo>
                  <a:pt x="8683347" y="5769839"/>
                </a:moveTo>
                <a:cubicBezTo>
                  <a:pt x="8685937" y="5774501"/>
                  <a:pt x="8688527" y="5779681"/>
                  <a:pt x="8691634" y="5784342"/>
                </a:cubicBezTo>
                <a:cubicBezTo>
                  <a:pt x="8694743" y="5785896"/>
                  <a:pt x="8698886" y="5789004"/>
                  <a:pt x="8700958" y="5787968"/>
                </a:cubicBezTo>
                <a:cubicBezTo>
                  <a:pt x="8869300" y="5726329"/>
                  <a:pt x="9037642" y="5664172"/>
                  <a:pt x="9205985" y="5602015"/>
                </a:cubicBezTo>
                <a:cubicBezTo>
                  <a:pt x="9315277" y="5561612"/>
                  <a:pt x="9425607" y="5523800"/>
                  <a:pt x="9532827" y="5477701"/>
                </a:cubicBezTo>
                <a:cubicBezTo>
                  <a:pt x="9659214" y="5423313"/>
                  <a:pt x="9783010" y="5362710"/>
                  <a:pt x="9907324" y="5302625"/>
                </a:cubicBezTo>
                <a:cubicBezTo>
                  <a:pt x="10058055" y="5230108"/>
                  <a:pt x="10208268" y="5156038"/>
                  <a:pt x="10358481" y="5081449"/>
                </a:cubicBezTo>
                <a:cubicBezTo>
                  <a:pt x="10388524" y="5066428"/>
                  <a:pt x="10415458" y="5045191"/>
                  <a:pt x="10443947" y="5027062"/>
                </a:cubicBezTo>
                <a:cubicBezTo>
                  <a:pt x="10440321" y="5021364"/>
                  <a:pt x="10436695" y="5015666"/>
                  <a:pt x="10433070" y="5009968"/>
                </a:cubicBezTo>
                <a:cubicBezTo>
                  <a:pt x="9880389" y="5334221"/>
                  <a:pt x="9286271" y="5561612"/>
                  <a:pt x="8683347" y="5769839"/>
                </a:cubicBezTo>
                <a:close/>
                <a:moveTo>
                  <a:pt x="8181947" y="1270183"/>
                </a:moveTo>
                <a:cubicBezTo>
                  <a:pt x="8179357" y="1266039"/>
                  <a:pt x="8176767" y="1262413"/>
                  <a:pt x="8174177" y="1258269"/>
                </a:cubicBezTo>
                <a:cubicBezTo>
                  <a:pt x="8123933" y="1303851"/>
                  <a:pt x="8072136" y="1348915"/>
                  <a:pt x="8022928" y="1396051"/>
                </a:cubicBezTo>
                <a:cubicBezTo>
                  <a:pt x="7987706" y="1429719"/>
                  <a:pt x="7958181" y="1469085"/>
                  <a:pt x="7922441" y="1501718"/>
                </a:cubicBezTo>
                <a:cubicBezTo>
                  <a:pt x="7887736" y="1533314"/>
                  <a:pt x="7859766" y="1563357"/>
                  <a:pt x="7899650" y="1626032"/>
                </a:cubicBezTo>
                <a:cubicBezTo>
                  <a:pt x="7949893" y="1558177"/>
                  <a:pt x="7996511" y="1495502"/>
                  <a:pt x="8043129" y="1433345"/>
                </a:cubicBezTo>
                <a:cubicBezTo>
                  <a:pt x="8044165" y="1440597"/>
                  <a:pt x="8045719" y="1451992"/>
                  <a:pt x="8049345" y="1477373"/>
                </a:cubicBezTo>
                <a:cubicBezTo>
                  <a:pt x="8098552" y="1401231"/>
                  <a:pt x="8140509" y="1335448"/>
                  <a:pt x="8181947" y="1270183"/>
                </a:cubicBezTo>
                <a:close/>
                <a:moveTo>
                  <a:pt x="10175635" y="998245"/>
                </a:moveTo>
                <a:cubicBezTo>
                  <a:pt x="10190657" y="990994"/>
                  <a:pt x="10218110" y="986850"/>
                  <a:pt x="10227951" y="971311"/>
                </a:cubicBezTo>
                <a:cubicBezTo>
                  <a:pt x="10266281" y="911225"/>
                  <a:pt x="10303058" y="933498"/>
                  <a:pt x="10342424" y="966131"/>
                </a:cubicBezTo>
                <a:cubicBezTo>
                  <a:pt x="10343459" y="967167"/>
                  <a:pt x="10348121" y="964577"/>
                  <a:pt x="10350711" y="963541"/>
                </a:cubicBezTo>
                <a:cubicBezTo>
                  <a:pt x="10363143" y="939714"/>
                  <a:pt x="10380236" y="916405"/>
                  <a:pt x="10403027" y="907600"/>
                </a:cubicBezTo>
                <a:cubicBezTo>
                  <a:pt x="10429443" y="897758"/>
                  <a:pt x="10460522" y="900866"/>
                  <a:pt x="10489529" y="898794"/>
                </a:cubicBezTo>
                <a:cubicBezTo>
                  <a:pt x="10489011" y="896204"/>
                  <a:pt x="10488493" y="893096"/>
                  <a:pt x="10488493" y="890506"/>
                </a:cubicBezTo>
                <a:cubicBezTo>
                  <a:pt x="10478651" y="889470"/>
                  <a:pt x="10468810" y="888434"/>
                  <a:pt x="10451199" y="886363"/>
                </a:cubicBezTo>
                <a:cubicBezTo>
                  <a:pt x="10472436" y="870305"/>
                  <a:pt x="10486939" y="858910"/>
                  <a:pt x="10502478" y="846996"/>
                </a:cubicBezTo>
                <a:cubicBezTo>
                  <a:pt x="10477615" y="837155"/>
                  <a:pt x="10454306" y="827831"/>
                  <a:pt x="10430998" y="819026"/>
                </a:cubicBezTo>
                <a:cubicBezTo>
                  <a:pt x="10404581" y="853730"/>
                  <a:pt x="10378682" y="857356"/>
                  <a:pt x="10349676" y="843371"/>
                </a:cubicBezTo>
                <a:cubicBezTo>
                  <a:pt x="10323258" y="859946"/>
                  <a:pt x="10302539" y="870823"/>
                  <a:pt x="10284410" y="885327"/>
                </a:cubicBezTo>
                <a:cubicBezTo>
                  <a:pt x="10280785" y="888434"/>
                  <a:pt x="10288036" y="909671"/>
                  <a:pt x="10286482" y="910189"/>
                </a:cubicBezTo>
                <a:cubicBezTo>
                  <a:pt x="10269907" y="914851"/>
                  <a:pt x="10251778" y="922103"/>
                  <a:pt x="10236239" y="918477"/>
                </a:cubicBezTo>
                <a:cubicBezTo>
                  <a:pt x="10211893" y="913297"/>
                  <a:pt x="10213448" y="910189"/>
                  <a:pt x="10206196" y="928319"/>
                </a:cubicBezTo>
                <a:cubicBezTo>
                  <a:pt x="10196354" y="951627"/>
                  <a:pt x="10185995" y="974418"/>
                  <a:pt x="10175635" y="998245"/>
                </a:cubicBezTo>
                <a:close/>
                <a:moveTo>
                  <a:pt x="5153860" y="4885654"/>
                </a:moveTo>
                <a:cubicBezTo>
                  <a:pt x="5250721" y="4870633"/>
                  <a:pt x="5341367" y="4859755"/>
                  <a:pt x="5430459" y="4841626"/>
                </a:cubicBezTo>
                <a:cubicBezTo>
                  <a:pt x="5477077" y="4832303"/>
                  <a:pt x="5521622" y="4810030"/>
                  <a:pt x="5566687" y="4793972"/>
                </a:cubicBezTo>
                <a:cubicBezTo>
                  <a:pt x="5565133" y="4787239"/>
                  <a:pt x="5563061" y="4779987"/>
                  <a:pt x="5561507" y="4773253"/>
                </a:cubicBezTo>
                <a:cubicBezTo>
                  <a:pt x="5426833" y="4778951"/>
                  <a:pt x="5297339" y="4813655"/>
                  <a:pt x="5155932" y="4840590"/>
                </a:cubicBezTo>
                <a:cubicBezTo>
                  <a:pt x="5174061" y="4851468"/>
                  <a:pt x="5181313" y="4856130"/>
                  <a:pt x="5193744" y="4863899"/>
                </a:cubicBezTo>
                <a:cubicBezTo>
                  <a:pt x="5179759" y="4871669"/>
                  <a:pt x="5169917" y="4876849"/>
                  <a:pt x="5153860" y="4885654"/>
                </a:cubicBezTo>
                <a:close/>
                <a:moveTo>
                  <a:pt x="7927620" y="6305944"/>
                </a:moveTo>
                <a:cubicBezTo>
                  <a:pt x="7929692" y="6314749"/>
                  <a:pt x="7932282" y="6323555"/>
                  <a:pt x="7934354" y="6332878"/>
                </a:cubicBezTo>
                <a:cubicBezTo>
                  <a:pt x="8041575" y="6302318"/>
                  <a:pt x="8148278" y="6271758"/>
                  <a:pt x="8255499" y="6241715"/>
                </a:cubicBezTo>
                <a:cubicBezTo>
                  <a:pt x="8253945" y="6235499"/>
                  <a:pt x="8252391" y="6228765"/>
                  <a:pt x="8250319" y="6222550"/>
                </a:cubicBezTo>
                <a:cubicBezTo>
                  <a:pt x="8146724" y="6264506"/>
                  <a:pt x="8028108" y="6249484"/>
                  <a:pt x="7927620" y="6305944"/>
                </a:cubicBezTo>
                <a:close/>
                <a:moveTo>
                  <a:pt x="9786118" y="590598"/>
                </a:moveTo>
                <a:cubicBezTo>
                  <a:pt x="9787153" y="596296"/>
                  <a:pt x="9788190" y="601994"/>
                  <a:pt x="9789225" y="608210"/>
                </a:cubicBezTo>
                <a:cubicBezTo>
                  <a:pt x="9806837" y="602512"/>
                  <a:pt x="9823930" y="596296"/>
                  <a:pt x="9841541" y="590598"/>
                </a:cubicBezTo>
                <a:cubicBezTo>
                  <a:pt x="9863814" y="583347"/>
                  <a:pt x="9885051" y="574023"/>
                  <a:pt x="9907842" y="568843"/>
                </a:cubicBezTo>
                <a:cubicBezTo>
                  <a:pt x="9920273" y="566253"/>
                  <a:pt x="9935295" y="574023"/>
                  <a:pt x="9947208" y="570397"/>
                </a:cubicBezTo>
                <a:cubicBezTo>
                  <a:pt x="9970517" y="563664"/>
                  <a:pt x="9992272" y="552268"/>
                  <a:pt x="10014545" y="542427"/>
                </a:cubicBezTo>
                <a:cubicBezTo>
                  <a:pt x="10028531" y="536211"/>
                  <a:pt x="10041998" y="528441"/>
                  <a:pt x="10055983" y="521708"/>
                </a:cubicBezTo>
                <a:cubicBezTo>
                  <a:pt x="10040444" y="516010"/>
                  <a:pt x="10024386" y="504614"/>
                  <a:pt x="10009365" y="506168"/>
                </a:cubicBezTo>
                <a:cubicBezTo>
                  <a:pt x="9969481" y="509794"/>
                  <a:pt x="9932705" y="511348"/>
                  <a:pt x="9899554" y="549160"/>
                </a:cubicBezTo>
                <a:cubicBezTo>
                  <a:pt x="9875728" y="575059"/>
                  <a:pt x="9824448" y="577131"/>
                  <a:pt x="9786118" y="590598"/>
                </a:cubicBezTo>
                <a:close/>
                <a:moveTo>
                  <a:pt x="4999503" y="4253206"/>
                </a:moveTo>
                <a:cubicBezTo>
                  <a:pt x="5020222" y="4259939"/>
                  <a:pt x="5044567" y="4272889"/>
                  <a:pt x="5049747" y="4267709"/>
                </a:cubicBezTo>
                <a:cubicBezTo>
                  <a:pt x="5076164" y="4239220"/>
                  <a:pt x="5109832" y="4242328"/>
                  <a:pt x="5142982" y="4233522"/>
                </a:cubicBezTo>
                <a:cubicBezTo>
                  <a:pt x="5195816" y="4219537"/>
                  <a:pt x="5243470" y="4185869"/>
                  <a:pt x="5293195" y="4161006"/>
                </a:cubicBezTo>
                <a:cubicBezTo>
                  <a:pt x="5292160" y="4157380"/>
                  <a:pt x="5290605" y="4154272"/>
                  <a:pt x="5289570" y="4150646"/>
                </a:cubicBezTo>
                <a:cubicBezTo>
                  <a:pt x="5196852" y="4182761"/>
                  <a:pt x="5104652" y="4215393"/>
                  <a:pt x="4999503" y="4253206"/>
                </a:cubicBezTo>
                <a:close/>
                <a:moveTo>
                  <a:pt x="7365616" y="6381050"/>
                </a:moveTo>
                <a:cubicBezTo>
                  <a:pt x="7427774" y="6373281"/>
                  <a:pt x="7475946" y="6369137"/>
                  <a:pt x="7523599" y="6360331"/>
                </a:cubicBezTo>
                <a:cubicBezTo>
                  <a:pt x="7562966" y="6353080"/>
                  <a:pt x="7601295" y="6340648"/>
                  <a:pt x="7640662" y="6330289"/>
                </a:cubicBezTo>
                <a:cubicBezTo>
                  <a:pt x="7639108" y="6325109"/>
                  <a:pt x="7637554" y="6319929"/>
                  <a:pt x="7636000" y="6314749"/>
                </a:cubicBezTo>
                <a:cubicBezTo>
                  <a:pt x="7550016" y="6333396"/>
                  <a:pt x="7456781" y="6316304"/>
                  <a:pt x="7365616" y="6381050"/>
                </a:cubicBezTo>
                <a:close/>
                <a:moveTo>
                  <a:pt x="2256821" y="5184008"/>
                </a:moveTo>
                <a:cubicBezTo>
                  <a:pt x="2326748" y="5174167"/>
                  <a:pt x="2402372" y="5223375"/>
                  <a:pt x="2469709" y="5172095"/>
                </a:cubicBezTo>
                <a:cubicBezTo>
                  <a:pt x="2394084" y="5131175"/>
                  <a:pt x="2326230" y="5165879"/>
                  <a:pt x="2256821" y="5184008"/>
                </a:cubicBezTo>
                <a:close/>
                <a:moveTo>
                  <a:pt x="2564498" y="6146925"/>
                </a:moveTo>
                <a:cubicBezTo>
                  <a:pt x="2564498" y="6142264"/>
                  <a:pt x="2563981" y="6137084"/>
                  <a:pt x="2563981" y="6132422"/>
                </a:cubicBezTo>
                <a:cubicBezTo>
                  <a:pt x="2472817" y="6132422"/>
                  <a:pt x="2381135" y="6132422"/>
                  <a:pt x="2289971" y="6132422"/>
                </a:cubicBezTo>
                <a:cubicBezTo>
                  <a:pt x="2290489" y="6138638"/>
                  <a:pt x="2290489" y="6144854"/>
                  <a:pt x="2291007" y="6150551"/>
                </a:cubicBezTo>
                <a:cubicBezTo>
                  <a:pt x="2382171" y="6149515"/>
                  <a:pt x="2473335" y="6147961"/>
                  <a:pt x="2564498" y="6146925"/>
                </a:cubicBezTo>
                <a:close/>
                <a:moveTo>
                  <a:pt x="10012473" y="858910"/>
                </a:moveTo>
                <a:cubicBezTo>
                  <a:pt x="9955495" y="883773"/>
                  <a:pt x="9883497" y="874967"/>
                  <a:pt x="9842577" y="934534"/>
                </a:cubicBezTo>
                <a:cubicBezTo>
                  <a:pt x="9894375" y="897240"/>
                  <a:pt x="9978286" y="936606"/>
                  <a:pt x="10012473" y="858910"/>
                </a:cubicBezTo>
                <a:close/>
                <a:moveTo>
                  <a:pt x="7297244" y="6657131"/>
                </a:moveTo>
                <a:cubicBezTo>
                  <a:pt x="7296208" y="6651951"/>
                  <a:pt x="7295172" y="6646254"/>
                  <a:pt x="7293618" y="6641074"/>
                </a:cubicBezTo>
                <a:cubicBezTo>
                  <a:pt x="7219548" y="6653506"/>
                  <a:pt x="7145995" y="6666455"/>
                  <a:pt x="7071924" y="6678887"/>
                </a:cubicBezTo>
                <a:cubicBezTo>
                  <a:pt x="7073996" y="6688210"/>
                  <a:pt x="7075550" y="6697534"/>
                  <a:pt x="7077622" y="6706857"/>
                </a:cubicBezTo>
                <a:cubicBezTo>
                  <a:pt x="7151175" y="6690282"/>
                  <a:pt x="7224209" y="6673707"/>
                  <a:pt x="7297244" y="6657131"/>
                </a:cubicBezTo>
                <a:close/>
                <a:moveTo>
                  <a:pt x="8288650" y="1200256"/>
                </a:moveTo>
                <a:cubicBezTo>
                  <a:pt x="8321282" y="1167623"/>
                  <a:pt x="8346663" y="1141725"/>
                  <a:pt x="8372562" y="1116344"/>
                </a:cubicBezTo>
                <a:cubicBezTo>
                  <a:pt x="8437826" y="1052633"/>
                  <a:pt x="8437826" y="1052633"/>
                  <a:pt x="8424877" y="1027252"/>
                </a:cubicBezTo>
                <a:cubicBezTo>
                  <a:pt x="8402604" y="1053151"/>
                  <a:pt x="8382921" y="1086301"/>
                  <a:pt x="8354950" y="1107020"/>
                </a:cubicBezTo>
                <a:cubicBezTo>
                  <a:pt x="8325426" y="1129293"/>
                  <a:pt x="8287096" y="1139653"/>
                  <a:pt x="8288650" y="1200256"/>
                </a:cubicBezTo>
                <a:close/>
                <a:moveTo>
                  <a:pt x="1880770" y="5890527"/>
                </a:moveTo>
                <a:cubicBezTo>
                  <a:pt x="1759046" y="5899851"/>
                  <a:pt x="1759046" y="5899851"/>
                  <a:pt x="1748686" y="5926267"/>
                </a:cubicBezTo>
                <a:cubicBezTo>
                  <a:pt x="1846584" y="5940253"/>
                  <a:pt x="1846584" y="5940253"/>
                  <a:pt x="1880770" y="5890527"/>
                </a:cubicBezTo>
                <a:close/>
                <a:moveTo>
                  <a:pt x="9999006" y="1031914"/>
                </a:moveTo>
                <a:cubicBezTo>
                  <a:pt x="10020242" y="1025180"/>
                  <a:pt x="10043551" y="1022072"/>
                  <a:pt x="10061680" y="1010677"/>
                </a:cubicBezTo>
                <a:cubicBezTo>
                  <a:pt x="10074112" y="1002907"/>
                  <a:pt x="10082400" y="984778"/>
                  <a:pt x="10086544" y="969757"/>
                </a:cubicBezTo>
                <a:cubicBezTo>
                  <a:pt x="10088098" y="964577"/>
                  <a:pt x="10073076" y="949038"/>
                  <a:pt x="10064270" y="947484"/>
                </a:cubicBezTo>
                <a:cubicBezTo>
                  <a:pt x="10043033" y="943858"/>
                  <a:pt x="9996416" y="1004461"/>
                  <a:pt x="9999006" y="1031914"/>
                </a:cubicBezTo>
                <a:close/>
                <a:moveTo>
                  <a:pt x="7970613" y="1302297"/>
                </a:moveTo>
                <a:cubicBezTo>
                  <a:pt x="7915707" y="1285204"/>
                  <a:pt x="7890844" y="1323016"/>
                  <a:pt x="7900168" y="1401749"/>
                </a:cubicBezTo>
                <a:cubicBezTo>
                  <a:pt x="7923477" y="1369116"/>
                  <a:pt x="7946786" y="1335966"/>
                  <a:pt x="7970613" y="1302297"/>
                </a:cubicBezTo>
                <a:close/>
                <a:moveTo>
                  <a:pt x="5493652" y="4004059"/>
                </a:moveTo>
                <a:cubicBezTo>
                  <a:pt x="5558917" y="3999915"/>
                  <a:pt x="5623146" y="3995253"/>
                  <a:pt x="5676497" y="3931543"/>
                </a:cubicBezTo>
                <a:cubicBezTo>
                  <a:pt x="5607607" y="3958995"/>
                  <a:pt x="5550630" y="3981268"/>
                  <a:pt x="5493652" y="4004059"/>
                </a:cubicBezTo>
                <a:close/>
                <a:moveTo>
                  <a:pt x="1537352" y="5865665"/>
                </a:moveTo>
                <a:cubicBezTo>
                  <a:pt x="1495396" y="5865665"/>
                  <a:pt x="1456030" y="5865665"/>
                  <a:pt x="1406305" y="5865665"/>
                </a:cubicBezTo>
                <a:cubicBezTo>
                  <a:pt x="1448778" y="5905031"/>
                  <a:pt x="1502130" y="5900887"/>
                  <a:pt x="1537352" y="5865665"/>
                </a:cubicBezTo>
                <a:close/>
                <a:moveTo>
                  <a:pt x="3705599" y="5917980"/>
                </a:moveTo>
                <a:cubicBezTo>
                  <a:pt x="3650176" y="5928339"/>
                  <a:pt x="3605630" y="5936109"/>
                  <a:pt x="3559012" y="5944914"/>
                </a:cubicBezTo>
                <a:cubicBezTo>
                  <a:pt x="3619615" y="5973403"/>
                  <a:pt x="3670377" y="5966670"/>
                  <a:pt x="3705599" y="5917980"/>
                </a:cubicBezTo>
                <a:close/>
                <a:moveTo>
                  <a:pt x="10376092" y="5783824"/>
                </a:moveTo>
                <a:cubicBezTo>
                  <a:pt x="10374020" y="5779162"/>
                  <a:pt x="10371430" y="5775019"/>
                  <a:pt x="10369358" y="5770357"/>
                </a:cubicBezTo>
                <a:cubicBezTo>
                  <a:pt x="10317043" y="5795738"/>
                  <a:pt x="10264210" y="5820600"/>
                  <a:pt x="10211893" y="5845981"/>
                </a:cubicBezTo>
                <a:cubicBezTo>
                  <a:pt x="10215002" y="5852197"/>
                  <a:pt x="10218110" y="5858413"/>
                  <a:pt x="10221217" y="5864628"/>
                </a:cubicBezTo>
                <a:cubicBezTo>
                  <a:pt x="10272497" y="5837694"/>
                  <a:pt x="10324295" y="5810759"/>
                  <a:pt x="10376092" y="5783824"/>
                </a:cubicBezTo>
                <a:close/>
                <a:moveTo>
                  <a:pt x="1867303" y="5194886"/>
                </a:moveTo>
                <a:cubicBezTo>
                  <a:pt x="1865231" y="5188152"/>
                  <a:pt x="1863159" y="5180900"/>
                  <a:pt x="1861087" y="5174167"/>
                </a:cubicBezTo>
                <a:cubicBezTo>
                  <a:pt x="1834670" y="5176757"/>
                  <a:pt x="1808772" y="5178828"/>
                  <a:pt x="1782873" y="5183490"/>
                </a:cubicBezTo>
                <a:cubicBezTo>
                  <a:pt x="1778211" y="5184526"/>
                  <a:pt x="1773031" y="5195922"/>
                  <a:pt x="1772513" y="5203173"/>
                </a:cubicBezTo>
                <a:cubicBezTo>
                  <a:pt x="1772513" y="5207317"/>
                  <a:pt x="1781837" y="5216641"/>
                  <a:pt x="1784945" y="5216123"/>
                </a:cubicBezTo>
                <a:cubicBezTo>
                  <a:pt x="1812398" y="5209907"/>
                  <a:pt x="1839850" y="5202137"/>
                  <a:pt x="1867303" y="5194886"/>
                </a:cubicBezTo>
                <a:close/>
                <a:moveTo>
                  <a:pt x="8311441" y="1425575"/>
                </a:moveTo>
                <a:cubicBezTo>
                  <a:pt x="8341483" y="1389835"/>
                  <a:pt x="8366346" y="1360310"/>
                  <a:pt x="8391208" y="1331304"/>
                </a:cubicBezTo>
                <a:cubicBezTo>
                  <a:pt x="8386029" y="1327160"/>
                  <a:pt x="8380849" y="1323534"/>
                  <a:pt x="8375669" y="1319390"/>
                </a:cubicBezTo>
                <a:cubicBezTo>
                  <a:pt x="8338893" y="1342181"/>
                  <a:pt x="8306261" y="1367562"/>
                  <a:pt x="8311441" y="1425575"/>
                </a:cubicBezTo>
                <a:close/>
                <a:moveTo>
                  <a:pt x="8021892" y="2412837"/>
                </a:moveTo>
                <a:cubicBezTo>
                  <a:pt x="8025518" y="2418017"/>
                  <a:pt x="8028626" y="2422679"/>
                  <a:pt x="8032252" y="2427859"/>
                </a:cubicBezTo>
                <a:cubicBezTo>
                  <a:pt x="8072653" y="2422679"/>
                  <a:pt x="8091301" y="2394708"/>
                  <a:pt x="8092855" y="2348608"/>
                </a:cubicBezTo>
                <a:cubicBezTo>
                  <a:pt x="8069546" y="2369845"/>
                  <a:pt x="8045719" y="2391600"/>
                  <a:pt x="8021892" y="2412837"/>
                </a:cubicBezTo>
                <a:close/>
                <a:moveTo>
                  <a:pt x="7043954" y="6700123"/>
                </a:moveTo>
                <a:cubicBezTo>
                  <a:pt x="7043436" y="6696498"/>
                  <a:pt x="7042918" y="6693390"/>
                  <a:pt x="7042400" y="6689764"/>
                </a:cubicBezTo>
                <a:cubicBezTo>
                  <a:pt x="7017537" y="6686138"/>
                  <a:pt x="6993192" y="6680440"/>
                  <a:pt x="6968329" y="6679404"/>
                </a:cubicBezTo>
                <a:cubicBezTo>
                  <a:pt x="6960042" y="6678887"/>
                  <a:pt x="6950718" y="6690282"/>
                  <a:pt x="6941913" y="6696498"/>
                </a:cubicBezTo>
                <a:cubicBezTo>
                  <a:pt x="6951236" y="6703749"/>
                  <a:pt x="6961077" y="6717735"/>
                  <a:pt x="6969883" y="6716698"/>
                </a:cubicBezTo>
                <a:cubicBezTo>
                  <a:pt x="6995264" y="6714627"/>
                  <a:pt x="7019609" y="6706339"/>
                  <a:pt x="7043954" y="6700123"/>
                </a:cubicBezTo>
                <a:close/>
              </a:path>
            </a:pathLst>
          </a:custGeom>
          <a:solidFill>
            <a:schemeClr val="accent1">
              <a:alpha val="20000"/>
            </a:schemeClr>
          </a:solidFill>
          <a:ln w="3489" cap="flat">
            <a:noFill/>
            <a:miter/>
          </a:ln>
        </p:spPr>
        <p:txBody>
          <a:bodyPr vert="horz" wrap="square" lIns="91440" tIns="45720" rIns="91440" bIns="45720" rtlCol="0" anchor="ctr"/>
          <a:lstStyle/>
          <a:p>
            <a:pPr algn="l"/>
            <a:endParaRPr kumimoji="1" lang="zh-CN" altLang="en-US"/>
          </a:p>
        </p:txBody>
      </p:sp>
      <p:sp>
        <p:nvSpPr>
          <p:cNvPr id="3" name="标题 1"/>
          <p:cNvSpPr txBox="1"/>
          <p:nvPr/>
        </p:nvSpPr>
        <p:spPr>
          <a:xfrm>
            <a:off x="1280160" y="2108719"/>
            <a:ext cx="4495800" cy="1034913"/>
          </a:xfrm>
          <a:prstGeom prst="rect">
            <a:avLst/>
          </a:prstGeom>
          <a:noFill/>
          <a:ln w="12700" cap="sq">
            <a:noFill/>
            <a:miter/>
          </a:ln>
        </p:spPr>
        <p:txBody>
          <a:bodyPr vert="horz" wrap="square" lIns="0" tIns="0" rIns="0" bIns="0" rtlCol="0" anchor="b"/>
          <a:lstStyle/>
          <a:p>
            <a:pPr algn="l"/>
            <a:r>
              <a:rPr kumimoji="1" lang="en-US" altLang="zh-CN" sz="1200">
                <a:ln w="12700">
                  <a:noFill/>
                </a:ln>
                <a:solidFill>
                  <a:schemeClr val="accent2"/>
                </a:solidFill>
                <a:latin typeface="OPPOSans H" panose="00020600040101010101" charset="-122"/>
                <a:ea typeface="OPPOSans H" panose="00020600040101010101" charset="-122"/>
                <a:cs typeface="OPPOSans H" panose="00020600040101010101" charset="-122"/>
              </a:rPr>
              <a:t>Această temă ne-a făcut să ne transpunem în rolul unor persoane bine ancorate în acest domeniu de activitate, necesitând astfel research despre energia verde, despre felul în care aceasta influențează lumea și despre metodele de implementare a soluțiilor anti-poluare.
</a:t>
            </a:r>
            <a:endParaRPr kumimoji="1" lang="zh-CN" altLang="en-US"/>
          </a:p>
        </p:txBody>
      </p:sp>
      <p:sp>
        <p:nvSpPr>
          <p:cNvPr id="4" name="标题 1"/>
          <p:cNvSpPr txBox="1"/>
          <p:nvPr/>
        </p:nvSpPr>
        <p:spPr>
          <a:xfrm>
            <a:off x="1280160" y="4181359"/>
            <a:ext cx="4495800" cy="692013"/>
          </a:xfrm>
          <a:prstGeom prst="rect">
            <a:avLst/>
          </a:prstGeom>
          <a:noFill/>
          <a:ln w="12700" cap="sq">
            <a:noFill/>
            <a:miter/>
          </a:ln>
        </p:spPr>
        <p:txBody>
          <a:bodyPr vert="horz" wrap="square" lIns="0" tIns="0" rIns="0" bIns="0" rtlCol="0" anchor="b"/>
          <a:lstStyle/>
          <a:p>
            <a:pPr algn="l"/>
            <a:r>
              <a:rPr kumimoji="1" lang="en-US" altLang="zh-CN" sz="1200">
                <a:ln w="12700">
                  <a:noFill/>
                </a:ln>
                <a:solidFill>
                  <a:schemeClr val="accent1"/>
                </a:solidFill>
                <a:latin typeface="OPPOSans H" panose="00020600040101010101" charset="-122"/>
                <a:ea typeface="OPPOSans H" panose="00020600040101010101" charset="-122"/>
                <a:cs typeface="OPPOSans H" panose="00020600040101010101" charset="-122"/>
              </a:rPr>
              <a:t>Motivul pentru care echipa a optat pentru tema ce abordează energia verde îl constiutie importanța pe care acest domeniu o are în momentul de față în întreaga lume.
</a:t>
            </a:r>
            <a:endParaRPr kumimoji="1" lang="zh-CN" altLang="en-US"/>
          </a:p>
        </p:txBody>
      </p:sp>
      <p:sp>
        <p:nvSpPr>
          <p:cNvPr id="5" name="标题 1"/>
          <p:cNvSpPr txBox="1"/>
          <p:nvPr/>
        </p:nvSpPr>
        <p:spPr>
          <a:xfrm>
            <a:off x="1280160" y="4499992"/>
            <a:ext cx="4495800" cy="1166229"/>
          </a:xfrm>
          <a:prstGeom prst="rect">
            <a:avLst/>
          </a:prstGeom>
          <a:noFill/>
          <a:ln cap="sq">
            <a:noFill/>
          </a:ln>
        </p:spPr>
        <p:txBody>
          <a:bodyPr vert="horz" wrap="square" lIns="0" tIns="0" rIns="0" bIns="0" rtlCol="0" anchor="t"/>
          <a:lstStyle/>
          <a:p>
            <a:pPr algn="l"/>
            <a:endParaRPr kumimoji="1" lang="zh-CN" altLang="en-US"/>
          </a:p>
        </p:txBody>
      </p:sp>
      <p:sp>
        <p:nvSpPr>
          <p:cNvPr id="6" name="标题 1"/>
          <p:cNvSpPr txBox="1"/>
          <p:nvPr/>
        </p:nvSpPr>
        <p:spPr>
          <a:xfrm rot="8416797" flipH="1">
            <a:off x="983679" y="3893876"/>
            <a:ext cx="454476" cy="390984"/>
          </a:xfrm>
          <a:custGeom>
            <a:avLst/>
            <a:gdLst>
              <a:gd name="connsiteX0" fmla="*/ 424226 w 7966123"/>
              <a:gd name="connsiteY0" fmla="*/ 2549635 h 6853244"/>
              <a:gd name="connsiteX1" fmla="*/ 412812 w 7966123"/>
              <a:gd name="connsiteY1" fmla="*/ 2581500 h 6853244"/>
              <a:gd name="connsiteX2" fmla="*/ 453237 w 7966123"/>
              <a:gd name="connsiteY2" fmla="*/ 2581500 h 6853244"/>
              <a:gd name="connsiteX3" fmla="*/ 412812 w 7966123"/>
              <a:gd name="connsiteY3" fmla="*/ 2638571 h 6853244"/>
              <a:gd name="connsiteX4" fmla="*/ 473687 w 7966123"/>
              <a:gd name="connsiteY4" fmla="*/ 2665679 h 6853244"/>
              <a:gd name="connsiteX5" fmla="*/ 462273 w 7966123"/>
              <a:gd name="connsiteY5" fmla="*/ 2666155 h 6853244"/>
              <a:gd name="connsiteX6" fmla="*/ 475589 w 7966123"/>
              <a:gd name="connsiteY6" fmla="*/ 2767931 h 6853244"/>
              <a:gd name="connsiteX7" fmla="*/ 418519 w 7966123"/>
              <a:gd name="connsiteY7" fmla="*/ 2816917 h 6853244"/>
              <a:gd name="connsiteX8" fmla="*/ 440871 w 7966123"/>
              <a:gd name="connsiteY8" fmla="*/ 2857817 h 6853244"/>
              <a:gd name="connsiteX9" fmla="*/ 441823 w 7966123"/>
              <a:gd name="connsiteY9" fmla="*/ 2902523 h 6853244"/>
              <a:gd name="connsiteX10" fmla="*/ 461322 w 7966123"/>
              <a:gd name="connsiteY10" fmla="*/ 2927253 h 6853244"/>
              <a:gd name="connsiteX11" fmla="*/ 471785 w 7966123"/>
              <a:gd name="connsiteY11" fmla="*/ 3002396 h 6853244"/>
              <a:gd name="connsiteX12" fmla="*/ 448005 w 7966123"/>
              <a:gd name="connsiteY12" fmla="*/ 3066601 h 6853244"/>
              <a:gd name="connsiteX13" fmla="*/ 472736 w 7966123"/>
              <a:gd name="connsiteY13" fmla="*/ 3117489 h 6853244"/>
              <a:gd name="connsiteX14" fmla="*/ 500796 w 7966123"/>
              <a:gd name="connsiteY14" fmla="*/ 3245423 h 6853244"/>
              <a:gd name="connsiteX15" fmla="*/ 514112 w 7966123"/>
              <a:gd name="connsiteY15" fmla="*/ 3291555 h 6853244"/>
              <a:gd name="connsiteX16" fmla="*/ 525526 w 7966123"/>
              <a:gd name="connsiteY16" fmla="*/ 3341492 h 6853244"/>
              <a:gd name="connsiteX17" fmla="*/ 538843 w 7966123"/>
              <a:gd name="connsiteY17" fmla="*/ 3412355 h 6853244"/>
              <a:gd name="connsiteX18" fmla="*/ 545501 w 7966123"/>
              <a:gd name="connsiteY18" fmla="*/ 3455633 h 6853244"/>
              <a:gd name="connsiteX19" fmla="*/ 530758 w 7966123"/>
              <a:gd name="connsiteY19" fmla="*/ 3462767 h 6853244"/>
              <a:gd name="connsiteX20" fmla="*/ 604474 w 7966123"/>
              <a:gd name="connsiteY20" fmla="*/ 3523167 h 6853244"/>
              <a:gd name="connsiteX21" fmla="*/ 609706 w 7966123"/>
              <a:gd name="connsiteY21" fmla="*/ 3621138 h 6853244"/>
              <a:gd name="connsiteX22" fmla="*/ 609706 w 7966123"/>
              <a:gd name="connsiteY22" fmla="*/ 3559312 h 6853244"/>
              <a:gd name="connsiteX23" fmla="*/ 620644 w 7966123"/>
              <a:gd name="connsiteY23" fmla="*/ 3555031 h 6853244"/>
              <a:gd name="connsiteX24" fmla="*/ 673910 w 7966123"/>
              <a:gd name="connsiteY24" fmla="*/ 3599737 h 6853244"/>
              <a:gd name="connsiteX25" fmla="*/ 694836 w 7966123"/>
              <a:gd name="connsiteY25" fmla="*/ 3623041 h 6853244"/>
              <a:gd name="connsiteX26" fmla="*/ 711957 w 7966123"/>
              <a:gd name="connsiteY26" fmla="*/ 3686294 h 6853244"/>
              <a:gd name="connsiteX27" fmla="*/ 735737 w 7966123"/>
              <a:gd name="connsiteY27" fmla="*/ 3779509 h 6853244"/>
              <a:gd name="connsiteX28" fmla="*/ 699592 w 7966123"/>
              <a:gd name="connsiteY28" fmla="*/ 3803289 h 6853244"/>
              <a:gd name="connsiteX29" fmla="*/ 712909 w 7966123"/>
              <a:gd name="connsiteY29" fmla="*/ 3812325 h 6853244"/>
              <a:gd name="connsiteX30" fmla="*/ 764272 w 7966123"/>
              <a:gd name="connsiteY30" fmla="*/ 3855128 h 6853244"/>
              <a:gd name="connsiteX31" fmla="*/ 768077 w 7966123"/>
              <a:gd name="connsiteY31" fmla="*/ 3906016 h 6853244"/>
              <a:gd name="connsiteX32" fmla="*/ 690080 w 7966123"/>
              <a:gd name="connsiteY32" fmla="*/ 3920760 h 6853244"/>
              <a:gd name="connsiteX33" fmla="*/ 728127 w 7966123"/>
              <a:gd name="connsiteY33" fmla="*/ 3963563 h 6853244"/>
              <a:gd name="connsiteX34" fmla="*/ 754285 w 7966123"/>
              <a:gd name="connsiteY34" fmla="*/ 3963563 h 6853244"/>
              <a:gd name="connsiteX35" fmla="*/ 789003 w 7966123"/>
              <a:gd name="connsiteY35" fmla="*/ 3914101 h 6853244"/>
              <a:gd name="connsiteX36" fmla="*/ 830855 w 7966123"/>
              <a:gd name="connsiteY36" fmla="*/ 4054400 h 6853244"/>
              <a:gd name="connsiteX37" fmla="*/ 839415 w 7966123"/>
              <a:gd name="connsiteY37" fmla="*/ 4150945 h 6853244"/>
              <a:gd name="connsiteX38" fmla="*/ 841318 w 7966123"/>
              <a:gd name="connsiteY38" fmla="*/ 4184236 h 6853244"/>
              <a:gd name="connsiteX39" fmla="*/ 801844 w 7966123"/>
              <a:gd name="connsiteY39" fmla="*/ 4184236 h 6853244"/>
              <a:gd name="connsiteX40" fmla="*/ 860341 w 7966123"/>
              <a:gd name="connsiteY40" fmla="*/ 4271269 h 6853244"/>
              <a:gd name="connsiteX41" fmla="*/ 865573 w 7966123"/>
              <a:gd name="connsiteY41" fmla="*/ 4266513 h 6853244"/>
              <a:gd name="connsiteX42" fmla="*/ 840367 w 7966123"/>
              <a:gd name="connsiteY42" fmla="*/ 4182810 h 6853244"/>
              <a:gd name="connsiteX43" fmla="*/ 923119 w 7966123"/>
              <a:gd name="connsiteY43" fmla="*/ 4220857 h 6853244"/>
              <a:gd name="connsiteX44" fmla="*/ 1079112 w 7966123"/>
              <a:gd name="connsiteY44" fmla="*/ 4478151 h 6853244"/>
              <a:gd name="connsiteX45" fmla="*/ 1188974 w 7966123"/>
              <a:gd name="connsiteY45" fmla="*/ 4649363 h 6853244"/>
              <a:gd name="connsiteX46" fmla="*/ 1430097 w 7966123"/>
              <a:gd name="connsiteY46" fmla="*/ 4939472 h 6853244"/>
              <a:gd name="connsiteX47" fmla="*/ 1636503 w 7966123"/>
              <a:gd name="connsiteY47" fmla="*/ 5176792 h 6853244"/>
              <a:gd name="connsiteX48" fmla="*/ 1720683 w 7966123"/>
              <a:gd name="connsiteY48" fmla="*/ 5241472 h 6853244"/>
              <a:gd name="connsiteX49" fmla="*/ 1795826 w 7966123"/>
              <a:gd name="connsiteY49" fmla="*/ 5307103 h 6853244"/>
              <a:gd name="connsiteX50" fmla="*/ 1966087 w 7966123"/>
              <a:gd name="connsiteY50" fmla="*/ 5435512 h 6853244"/>
              <a:gd name="connsiteX51" fmla="*/ 2275220 w 7966123"/>
              <a:gd name="connsiteY51" fmla="*/ 5637162 h 6853244"/>
              <a:gd name="connsiteX52" fmla="*/ 2379850 w 7966123"/>
              <a:gd name="connsiteY52" fmla="*/ 5681867 h 6853244"/>
              <a:gd name="connsiteX53" fmla="*/ 2520149 w 7966123"/>
              <a:gd name="connsiteY53" fmla="*/ 5743219 h 6853244"/>
              <a:gd name="connsiteX54" fmla="*/ 2727505 w 7966123"/>
              <a:gd name="connsiteY54" fmla="*/ 5822642 h 6853244"/>
              <a:gd name="connsiteX55" fmla="*/ 2854964 w 7966123"/>
              <a:gd name="connsiteY55" fmla="*/ 5851653 h 6853244"/>
              <a:gd name="connsiteX56" fmla="*/ 2870182 w 7966123"/>
              <a:gd name="connsiteY56" fmla="*/ 5857360 h 6853244"/>
              <a:gd name="connsiteX57" fmla="*/ 3045675 w 7966123"/>
              <a:gd name="connsiteY57" fmla="*/ 5925370 h 6853244"/>
              <a:gd name="connsiteX58" fmla="*/ 3103697 w 7966123"/>
              <a:gd name="connsiteY58" fmla="*/ 5950100 h 6853244"/>
              <a:gd name="connsiteX59" fmla="*/ 3203095 w 7966123"/>
              <a:gd name="connsiteY59" fmla="*/ 5960087 h 6853244"/>
              <a:gd name="connsiteX60" fmla="*/ 3406172 w 7966123"/>
              <a:gd name="connsiteY60" fmla="*/ 6002415 h 6853244"/>
              <a:gd name="connsiteX61" fmla="*/ 3540288 w 7966123"/>
              <a:gd name="connsiteY61" fmla="*/ 6020487 h 6853244"/>
              <a:gd name="connsiteX62" fmla="*/ 3625894 w 7966123"/>
              <a:gd name="connsiteY62" fmla="*/ 6035231 h 6853244"/>
              <a:gd name="connsiteX63" fmla="*/ 3746218 w 7966123"/>
              <a:gd name="connsiteY63" fmla="*/ 6040462 h 6853244"/>
              <a:gd name="connsiteX64" fmla="*/ 3777607 w 7966123"/>
              <a:gd name="connsiteY64" fmla="*/ 6039035 h 6853244"/>
              <a:gd name="connsiteX65" fmla="*/ 3928844 w 7966123"/>
              <a:gd name="connsiteY65" fmla="*/ 6045218 h 6853244"/>
              <a:gd name="connsiteX66" fmla="*/ 4271744 w 7966123"/>
              <a:gd name="connsiteY66" fmla="*/ 6007171 h 6853244"/>
              <a:gd name="connsiteX67" fmla="*/ 4300756 w 7966123"/>
              <a:gd name="connsiteY67" fmla="*/ 6009549 h 6853244"/>
              <a:gd name="connsiteX68" fmla="*/ 4481004 w 7966123"/>
              <a:gd name="connsiteY68" fmla="*/ 6009073 h 6853244"/>
              <a:gd name="connsiteX69" fmla="*/ 4614169 w 7966123"/>
              <a:gd name="connsiteY69" fmla="*/ 5996232 h 6853244"/>
              <a:gd name="connsiteX70" fmla="*/ 4676471 w 7966123"/>
              <a:gd name="connsiteY70" fmla="*/ 6019060 h 6853244"/>
              <a:gd name="connsiteX71" fmla="*/ 4683605 w 7966123"/>
              <a:gd name="connsiteY71" fmla="*/ 6004793 h 6853244"/>
              <a:gd name="connsiteX72" fmla="*/ 4807734 w 7966123"/>
              <a:gd name="connsiteY72" fmla="*/ 5944869 h 6853244"/>
              <a:gd name="connsiteX73" fmla="*/ 4834367 w 7966123"/>
              <a:gd name="connsiteY73" fmla="*/ 5940113 h 6853244"/>
              <a:gd name="connsiteX74" fmla="*/ 4945655 w 7966123"/>
              <a:gd name="connsiteY74" fmla="*/ 5894932 h 6853244"/>
              <a:gd name="connsiteX75" fmla="*/ 4974190 w 7966123"/>
              <a:gd name="connsiteY75" fmla="*/ 5879237 h 6853244"/>
              <a:gd name="connsiteX76" fmla="*/ 5085003 w 7966123"/>
              <a:gd name="connsiteY76" fmla="*/ 5829300 h 6853244"/>
              <a:gd name="connsiteX77" fmla="*/ 5145402 w 7966123"/>
              <a:gd name="connsiteY77" fmla="*/ 5803143 h 6853244"/>
              <a:gd name="connsiteX78" fmla="*/ 5167279 w 7966123"/>
              <a:gd name="connsiteY78" fmla="*/ 5791728 h 6853244"/>
              <a:gd name="connsiteX79" fmla="*/ 5344199 w 7966123"/>
              <a:gd name="connsiteY79" fmla="*/ 5751303 h 6853244"/>
              <a:gd name="connsiteX80" fmla="*/ 5351808 w 7966123"/>
              <a:gd name="connsiteY80" fmla="*/ 5748450 h 6853244"/>
              <a:gd name="connsiteX81" fmla="*/ 5469754 w 7966123"/>
              <a:gd name="connsiteY81" fmla="*/ 5738938 h 6853244"/>
              <a:gd name="connsiteX82" fmla="*/ 5518740 w 7966123"/>
              <a:gd name="connsiteY82" fmla="*/ 5703744 h 6853244"/>
              <a:gd name="connsiteX83" fmla="*/ 5561543 w 7966123"/>
              <a:gd name="connsiteY83" fmla="*/ 5669978 h 6853244"/>
              <a:gd name="connsiteX84" fmla="*/ 5598639 w 7966123"/>
              <a:gd name="connsiteY84" fmla="*/ 5627650 h 6853244"/>
              <a:gd name="connsiteX85" fmla="*/ 5746072 w 7966123"/>
              <a:gd name="connsiteY85" fmla="*/ 5510655 h 6853244"/>
              <a:gd name="connsiteX86" fmla="*/ 5778887 w 7966123"/>
              <a:gd name="connsiteY86" fmla="*/ 5506375 h 6853244"/>
              <a:gd name="connsiteX87" fmla="*/ 5842616 w 7966123"/>
              <a:gd name="connsiteY87" fmla="*/ 5522545 h 6853244"/>
              <a:gd name="connsiteX88" fmla="*/ 5937259 w 7966123"/>
              <a:gd name="connsiteY88" fmla="*/ 5457389 h 6853244"/>
              <a:gd name="connsiteX89" fmla="*/ 5919186 w 7966123"/>
              <a:gd name="connsiteY89" fmla="*/ 5431707 h 6853244"/>
              <a:gd name="connsiteX90" fmla="*/ 5995756 w 7966123"/>
              <a:gd name="connsiteY90" fmla="*/ 5367027 h 6853244"/>
              <a:gd name="connsiteX91" fmla="*/ 6043315 w 7966123"/>
              <a:gd name="connsiteY91" fmla="*/ 5349906 h 6853244"/>
              <a:gd name="connsiteX92" fmla="*/ 6107044 w 7966123"/>
              <a:gd name="connsiteY92" fmla="*/ 5288080 h 6853244"/>
              <a:gd name="connsiteX93" fmla="*/ 6155079 w 7966123"/>
              <a:gd name="connsiteY93" fmla="*/ 5258117 h 6853244"/>
              <a:gd name="connsiteX94" fmla="*/ 6224039 w 7966123"/>
              <a:gd name="connsiteY94" fmla="*/ 5192010 h 6853244"/>
              <a:gd name="connsiteX95" fmla="*/ 6269220 w 7966123"/>
              <a:gd name="connsiteY95" fmla="*/ 5147305 h 6853244"/>
              <a:gd name="connsiteX96" fmla="*/ 6419507 w 7966123"/>
              <a:gd name="connsiteY96" fmla="*/ 5010335 h 6853244"/>
              <a:gd name="connsiteX97" fmla="*/ 6434725 w 7966123"/>
              <a:gd name="connsiteY97" fmla="*/ 4981324 h 6853244"/>
              <a:gd name="connsiteX98" fmla="*/ 6515575 w 7966123"/>
              <a:gd name="connsiteY98" fmla="*/ 4888585 h 6853244"/>
              <a:gd name="connsiteX99" fmla="*/ 6586438 w 7966123"/>
              <a:gd name="connsiteY99" fmla="*/ 4791088 h 6853244"/>
              <a:gd name="connsiteX100" fmla="*/ 6646838 w 7966123"/>
              <a:gd name="connsiteY100" fmla="*/ 4699300 h 6853244"/>
              <a:gd name="connsiteX101" fmla="*/ 6694873 w 7966123"/>
              <a:gd name="connsiteY101" fmla="*/ 4635095 h 6853244"/>
              <a:gd name="connsiteX102" fmla="*/ 6753846 w 7966123"/>
              <a:gd name="connsiteY102" fmla="*/ 4551391 h 6853244"/>
              <a:gd name="connsiteX103" fmla="*/ 6844684 w 7966123"/>
              <a:gd name="connsiteY103" fmla="*/ 4440103 h 6853244"/>
              <a:gd name="connsiteX104" fmla="*/ 6905083 w 7966123"/>
              <a:gd name="connsiteY104" fmla="*/ 4366863 h 6853244"/>
              <a:gd name="connsiteX105" fmla="*/ 6964532 w 7966123"/>
              <a:gd name="connsiteY105" fmla="*/ 4203260 h 6853244"/>
              <a:gd name="connsiteX106" fmla="*/ 7013518 w 7966123"/>
              <a:gd name="connsiteY106" fmla="*/ 4081033 h 6853244"/>
              <a:gd name="connsiteX107" fmla="*/ 7059650 w 7966123"/>
              <a:gd name="connsiteY107" fmla="*/ 3956429 h 6853244"/>
              <a:gd name="connsiteX108" fmla="*/ 7085807 w 7966123"/>
              <a:gd name="connsiteY108" fmla="*/ 3911248 h 6853244"/>
              <a:gd name="connsiteX109" fmla="*/ 7117671 w 7966123"/>
              <a:gd name="connsiteY109" fmla="*/ 3857982 h 6853244"/>
              <a:gd name="connsiteX110" fmla="*/ 7140975 w 7966123"/>
              <a:gd name="connsiteY110" fmla="*/ 3779034 h 6853244"/>
              <a:gd name="connsiteX111" fmla="*/ 7169035 w 7966123"/>
              <a:gd name="connsiteY111" fmla="*/ 3691525 h 6853244"/>
              <a:gd name="connsiteX112" fmla="*/ 7194717 w 7966123"/>
              <a:gd name="connsiteY112" fmla="*/ 3629223 h 6853244"/>
              <a:gd name="connsiteX113" fmla="*/ 7186156 w 7966123"/>
              <a:gd name="connsiteY113" fmla="*/ 3552178 h 6853244"/>
              <a:gd name="connsiteX114" fmla="*/ 7212314 w 7966123"/>
              <a:gd name="connsiteY114" fmla="*/ 3445170 h 6853244"/>
              <a:gd name="connsiteX115" fmla="*/ 7234191 w 7966123"/>
              <a:gd name="connsiteY115" fmla="*/ 3375734 h 6853244"/>
              <a:gd name="connsiteX116" fmla="*/ 7233715 w 7966123"/>
              <a:gd name="connsiteY116" fmla="*/ 3363844 h 6853244"/>
              <a:gd name="connsiteX117" fmla="*/ 7230387 w 7966123"/>
              <a:gd name="connsiteY117" fmla="*/ 3237813 h 6853244"/>
              <a:gd name="connsiteX118" fmla="*/ 7228009 w 7966123"/>
              <a:gd name="connsiteY118" fmla="*/ 3196437 h 6853244"/>
              <a:gd name="connsiteX119" fmla="*/ 7245130 w 7966123"/>
              <a:gd name="connsiteY119" fmla="*/ 3123672 h 6853244"/>
              <a:gd name="connsiteX120" fmla="*/ 7263202 w 7966123"/>
              <a:gd name="connsiteY120" fmla="*/ 3064699 h 6853244"/>
              <a:gd name="connsiteX121" fmla="*/ 7261300 w 7966123"/>
              <a:gd name="connsiteY121" fmla="*/ 2965301 h 6853244"/>
              <a:gd name="connsiteX122" fmla="*/ 7281274 w 7966123"/>
              <a:gd name="connsiteY122" fmla="*/ 2900145 h 6853244"/>
              <a:gd name="connsiteX123" fmla="*/ 7262251 w 7966123"/>
              <a:gd name="connsiteY123" fmla="*/ 2828806 h 6853244"/>
              <a:gd name="connsiteX124" fmla="*/ 7306481 w 7966123"/>
              <a:gd name="connsiteY124" fmla="*/ 2753187 h 6853244"/>
              <a:gd name="connsiteX125" fmla="*/ 7267958 w 7966123"/>
              <a:gd name="connsiteY125" fmla="*/ 2684703 h 6853244"/>
              <a:gd name="connsiteX126" fmla="*/ 7251313 w 7966123"/>
              <a:gd name="connsiteY126" fmla="*/ 2544879 h 6853244"/>
              <a:gd name="connsiteX127" fmla="*/ 7261300 w 7966123"/>
              <a:gd name="connsiteY127" fmla="*/ 2468310 h 6853244"/>
              <a:gd name="connsiteX128" fmla="*/ 7258446 w 7966123"/>
              <a:gd name="connsiteY128" fmla="*/ 2409336 h 6853244"/>
              <a:gd name="connsiteX129" fmla="*/ 7209936 w 7966123"/>
              <a:gd name="connsiteY129" fmla="*/ 2157274 h 6853244"/>
              <a:gd name="connsiteX130" fmla="*/ 7212789 w 7966123"/>
              <a:gd name="connsiteY130" fmla="*/ 2068814 h 6853244"/>
              <a:gd name="connsiteX131" fmla="*/ 7197571 w 7966123"/>
              <a:gd name="connsiteY131" fmla="*/ 1996525 h 6853244"/>
              <a:gd name="connsiteX132" fmla="*/ 7179023 w 7966123"/>
              <a:gd name="connsiteY132" fmla="*/ 1931369 h 6853244"/>
              <a:gd name="connsiteX133" fmla="*/ 7153341 w 7966123"/>
              <a:gd name="connsiteY133" fmla="*/ 1812471 h 6853244"/>
              <a:gd name="connsiteX134" fmla="*/ 7145256 w 7966123"/>
              <a:gd name="connsiteY134" fmla="*/ 1794875 h 6853244"/>
              <a:gd name="connsiteX135" fmla="*/ 7101026 w 7966123"/>
              <a:gd name="connsiteY135" fmla="*/ 1599883 h 6853244"/>
              <a:gd name="connsiteX136" fmla="*/ 7093417 w 7966123"/>
              <a:gd name="connsiteY136" fmla="*/ 1580859 h 6853244"/>
              <a:gd name="connsiteX137" fmla="*/ 7049187 w 7966123"/>
              <a:gd name="connsiteY137" fmla="*/ 1466718 h 6853244"/>
              <a:gd name="connsiteX138" fmla="*/ 7018749 w 7966123"/>
              <a:gd name="connsiteY138" fmla="*/ 1420110 h 6853244"/>
              <a:gd name="connsiteX139" fmla="*/ 7001152 w 7966123"/>
              <a:gd name="connsiteY139" fmla="*/ 1368271 h 6853244"/>
              <a:gd name="connsiteX140" fmla="*/ 6897949 w 7966123"/>
              <a:gd name="connsiteY140" fmla="*/ 1176133 h 6853244"/>
              <a:gd name="connsiteX141" fmla="*/ 6848488 w 7966123"/>
              <a:gd name="connsiteY141" fmla="*/ 1047248 h 6853244"/>
              <a:gd name="connsiteX142" fmla="*/ 6814721 w 7966123"/>
              <a:gd name="connsiteY142" fmla="*/ 963544 h 6853244"/>
              <a:gd name="connsiteX143" fmla="*/ 6785710 w 7966123"/>
              <a:gd name="connsiteY143" fmla="*/ 937862 h 6853244"/>
              <a:gd name="connsiteX144" fmla="*/ 6652070 w 7966123"/>
              <a:gd name="connsiteY144" fmla="*/ 840367 h 6853244"/>
              <a:gd name="connsiteX145" fmla="*/ 6699153 w 7966123"/>
              <a:gd name="connsiteY145" fmla="*/ 736212 h 6853244"/>
              <a:gd name="connsiteX146" fmla="*/ 6772394 w 7966123"/>
              <a:gd name="connsiteY146" fmla="*/ 646326 h 6853244"/>
              <a:gd name="connsiteX147" fmla="*/ 6780003 w 7966123"/>
              <a:gd name="connsiteY147" fmla="*/ 623022 h 6853244"/>
              <a:gd name="connsiteX148" fmla="*/ 6905559 w 7966123"/>
              <a:gd name="connsiteY148" fmla="*/ 489382 h 6853244"/>
              <a:gd name="connsiteX149" fmla="*/ 7077722 w 7966123"/>
              <a:gd name="connsiteY149" fmla="*/ 452761 h 6853244"/>
              <a:gd name="connsiteX150" fmla="*/ 7184254 w 7966123"/>
              <a:gd name="connsiteY150" fmla="*/ 468456 h 6853244"/>
              <a:gd name="connsiteX151" fmla="*/ 7279372 w 7966123"/>
              <a:gd name="connsiteY151" fmla="*/ 528380 h 6853244"/>
              <a:gd name="connsiteX152" fmla="*/ 7333589 w 7966123"/>
              <a:gd name="connsiteY152" fmla="*/ 529331 h 6853244"/>
              <a:gd name="connsiteX153" fmla="*/ 7354991 w 7966123"/>
              <a:gd name="connsiteY153" fmla="*/ 544550 h 6853244"/>
              <a:gd name="connsiteX154" fmla="*/ 7365930 w 7966123"/>
              <a:gd name="connsiteY154" fmla="*/ 623973 h 6853244"/>
              <a:gd name="connsiteX155" fmla="*/ 7492436 w 7966123"/>
              <a:gd name="connsiteY155" fmla="*/ 785674 h 6853244"/>
              <a:gd name="connsiteX156" fmla="*/ 7510033 w 7966123"/>
              <a:gd name="connsiteY156" fmla="*/ 816112 h 6853244"/>
              <a:gd name="connsiteX157" fmla="*/ 7573286 w 7966123"/>
              <a:gd name="connsiteY157" fmla="*/ 911705 h 6853244"/>
              <a:gd name="connsiteX158" fmla="*/ 7742596 w 7966123"/>
              <a:gd name="connsiteY158" fmla="*/ 1218460 h 6853244"/>
              <a:gd name="connsiteX159" fmla="*/ 7758766 w 7966123"/>
              <a:gd name="connsiteY159" fmla="*/ 1294555 h 6853244"/>
              <a:gd name="connsiteX160" fmla="*/ 7787302 w 7966123"/>
              <a:gd name="connsiteY160" fmla="*/ 1385392 h 6853244"/>
              <a:gd name="connsiteX161" fmla="*/ 7831056 w 7966123"/>
              <a:gd name="connsiteY161" fmla="*/ 1536154 h 6853244"/>
              <a:gd name="connsiteX162" fmla="*/ 7845799 w 7966123"/>
              <a:gd name="connsiteY162" fmla="*/ 1642211 h 6853244"/>
              <a:gd name="connsiteX163" fmla="*/ 7847701 w 7966123"/>
              <a:gd name="connsiteY163" fmla="*/ 1654100 h 6853244"/>
              <a:gd name="connsiteX164" fmla="*/ 7869103 w 7966123"/>
              <a:gd name="connsiteY164" fmla="*/ 1805338 h 6853244"/>
              <a:gd name="connsiteX165" fmla="*/ 7882895 w 7966123"/>
              <a:gd name="connsiteY165" fmla="*/ 1860982 h 6853244"/>
              <a:gd name="connsiteX166" fmla="*/ 7917613 w 7966123"/>
              <a:gd name="connsiteY166" fmla="*/ 2032669 h 6853244"/>
              <a:gd name="connsiteX167" fmla="*/ 7941868 w 7966123"/>
              <a:gd name="connsiteY167" fmla="*/ 2186285 h 6853244"/>
              <a:gd name="connsiteX168" fmla="*/ 7947575 w 7966123"/>
              <a:gd name="connsiteY168" fmla="*/ 2298048 h 6853244"/>
              <a:gd name="connsiteX169" fmla="*/ 7947100 w 7966123"/>
              <a:gd name="connsiteY169" fmla="*/ 2314218 h 6853244"/>
              <a:gd name="connsiteX170" fmla="*/ 7963270 w 7966123"/>
              <a:gd name="connsiteY170" fmla="*/ 2420275 h 6853244"/>
              <a:gd name="connsiteX171" fmla="*/ 7965648 w 7966123"/>
              <a:gd name="connsiteY171" fmla="*/ 2566756 h 6853244"/>
              <a:gd name="connsiteX172" fmla="*/ 7948527 w 7966123"/>
              <a:gd name="connsiteY172" fmla="*/ 2749383 h 6853244"/>
              <a:gd name="connsiteX173" fmla="*/ 7923796 w 7966123"/>
              <a:gd name="connsiteY173" fmla="*/ 2976239 h 6853244"/>
              <a:gd name="connsiteX174" fmla="*/ 7882420 w 7966123"/>
              <a:gd name="connsiteY174" fmla="*/ 3173133 h 6853244"/>
              <a:gd name="connsiteX175" fmla="*/ 7860067 w 7966123"/>
              <a:gd name="connsiteY175" fmla="*/ 3328651 h 6853244"/>
              <a:gd name="connsiteX176" fmla="*/ 7841043 w 7966123"/>
              <a:gd name="connsiteY176" fmla="*/ 3436610 h 6853244"/>
              <a:gd name="connsiteX177" fmla="*/ 7796813 w 7966123"/>
              <a:gd name="connsiteY177" fmla="*/ 3605444 h 6853244"/>
              <a:gd name="connsiteX178" fmla="*/ 7788253 w 7966123"/>
              <a:gd name="connsiteY178" fmla="*/ 3626370 h 6853244"/>
              <a:gd name="connsiteX179" fmla="*/ 7767327 w 7966123"/>
              <a:gd name="connsiteY179" fmla="*/ 3675356 h 6853244"/>
              <a:gd name="connsiteX180" fmla="*/ 7722146 w 7966123"/>
              <a:gd name="connsiteY180" fmla="*/ 3763340 h 6853244"/>
              <a:gd name="connsiteX181" fmla="*/ 7650332 w 7966123"/>
              <a:gd name="connsiteY181" fmla="*/ 3929320 h 6853244"/>
              <a:gd name="connsiteX182" fmla="*/ 7646527 w 7966123"/>
              <a:gd name="connsiteY182" fmla="*/ 3969745 h 6853244"/>
              <a:gd name="connsiteX183" fmla="*/ 7619894 w 7966123"/>
              <a:gd name="connsiteY183" fmla="*/ 4011597 h 6853244"/>
              <a:gd name="connsiteX184" fmla="*/ 7630357 w 7966123"/>
              <a:gd name="connsiteY184" fmla="*/ 4097203 h 6853244"/>
              <a:gd name="connsiteX185" fmla="*/ 7591834 w 7966123"/>
              <a:gd name="connsiteY185" fmla="*/ 4102910 h 6853244"/>
              <a:gd name="connsiteX186" fmla="*/ 7571859 w 7966123"/>
              <a:gd name="connsiteY186" fmla="*/ 4164261 h 6853244"/>
              <a:gd name="connsiteX187" fmla="*/ 7568530 w 7966123"/>
              <a:gd name="connsiteY187" fmla="*/ 4163310 h 6853244"/>
              <a:gd name="connsiteX188" fmla="*/ 7554263 w 7966123"/>
              <a:gd name="connsiteY188" fmla="*/ 4225137 h 6853244"/>
              <a:gd name="connsiteX189" fmla="*/ 7534764 w 7966123"/>
              <a:gd name="connsiteY189" fmla="*/ 4295049 h 6853244"/>
              <a:gd name="connsiteX190" fmla="*/ 7520021 w 7966123"/>
              <a:gd name="connsiteY190" fmla="*/ 4362107 h 6853244"/>
              <a:gd name="connsiteX191" fmla="*/ 7378770 w 7966123"/>
              <a:gd name="connsiteY191" fmla="*/ 4576598 h 6853244"/>
              <a:gd name="connsiteX192" fmla="*/ 7371636 w 7966123"/>
              <a:gd name="connsiteY192" fmla="*/ 4655545 h 6853244"/>
              <a:gd name="connsiteX193" fmla="*/ 7369734 w 7966123"/>
              <a:gd name="connsiteY193" fmla="*/ 4676947 h 6853244"/>
              <a:gd name="connsiteX194" fmla="*/ 7244654 w 7966123"/>
              <a:gd name="connsiteY194" fmla="*/ 4850537 h 6853244"/>
              <a:gd name="connsiteX195" fmla="*/ 7209936 w 7966123"/>
              <a:gd name="connsiteY195" fmla="*/ 4938045 h 6853244"/>
              <a:gd name="connsiteX196" fmla="*/ 7193290 w 7966123"/>
              <a:gd name="connsiteY196" fmla="*/ 5009384 h 6853244"/>
              <a:gd name="connsiteX197" fmla="*/ 7179974 w 7966123"/>
              <a:gd name="connsiteY197" fmla="*/ 5018896 h 6853244"/>
              <a:gd name="connsiteX198" fmla="*/ 7104355 w 7966123"/>
              <a:gd name="connsiteY198" fmla="*/ 5086430 h 6853244"/>
              <a:gd name="connsiteX199" fmla="*/ 7068211 w 7966123"/>
              <a:gd name="connsiteY199" fmla="*/ 5145878 h 6853244"/>
              <a:gd name="connsiteX200" fmla="*/ 7101502 w 7966123"/>
              <a:gd name="connsiteY200" fmla="*/ 5168706 h 6853244"/>
              <a:gd name="connsiteX201" fmla="*/ 7008762 w 7966123"/>
              <a:gd name="connsiteY201" fmla="*/ 5266202 h 6853244"/>
              <a:gd name="connsiteX202" fmla="*/ 6946935 w 7966123"/>
              <a:gd name="connsiteY202" fmla="*/ 5360845 h 6853244"/>
              <a:gd name="connsiteX203" fmla="*/ 6923631 w 7966123"/>
              <a:gd name="connsiteY203" fmla="*/ 5375588 h 6853244"/>
              <a:gd name="connsiteX204" fmla="*/ 6867512 w 7966123"/>
              <a:gd name="connsiteY204" fmla="*/ 5432658 h 6853244"/>
              <a:gd name="connsiteX205" fmla="*/ 6848963 w 7966123"/>
              <a:gd name="connsiteY205" fmla="*/ 5446451 h 6853244"/>
              <a:gd name="connsiteX206" fmla="*/ 6855146 w 7966123"/>
              <a:gd name="connsiteY206" fmla="*/ 5473084 h 6853244"/>
              <a:gd name="connsiteX207" fmla="*/ 6734822 w 7966123"/>
              <a:gd name="connsiteY207" fmla="*/ 5549654 h 6853244"/>
              <a:gd name="connsiteX208" fmla="*/ 6677276 w 7966123"/>
              <a:gd name="connsiteY208" fmla="*/ 5593408 h 6853244"/>
              <a:gd name="connsiteX209" fmla="*/ 6656350 w 7966123"/>
              <a:gd name="connsiteY209" fmla="*/ 5643345 h 6853244"/>
              <a:gd name="connsiteX210" fmla="*/ 6608791 w 7966123"/>
              <a:gd name="connsiteY210" fmla="*/ 5679965 h 6853244"/>
              <a:gd name="connsiteX211" fmla="*/ 6420933 w 7966123"/>
              <a:gd name="connsiteY211" fmla="*/ 5844995 h 6853244"/>
              <a:gd name="connsiteX212" fmla="*/ 6390496 w 7966123"/>
              <a:gd name="connsiteY212" fmla="*/ 5875908 h 6853244"/>
              <a:gd name="connsiteX213" fmla="*/ 6378606 w 7966123"/>
              <a:gd name="connsiteY213" fmla="*/ 5885420 h 6853244"/>
              <a:gd name="connsiteX214" fmla="*/ 6331998 w 7966123"/>
              <a:gd name="connsiteY214" fmla="*/ 5942491 h 6853244"/>
              <a:gd name="connsiteX215" fmla="*/ 6293951 w 7966123"/>
              <a:gd name="connsiteY215" fmla="*/ 5977208 h 6853244"/>
              <a:gd name="connsiteX216" fmla="*/ 6263513 w 7966123"/>
              <a:gd name="connsiteY216" fmla="*/ 6009073 h 6853244"/>
              <a:gd name="connsiteX217" fmla="*/ 6223563 w 7966123"/>
              <a:gd name="connsiteY217" fmla="*/ 6059486 h 6853244"/>
              <a:gd name="connsiteX218" fmla="*/ 6219759 w 7966123"/>
              <a:gd name="connsiteY218" fmla="*/ 6032377 h 6853244"/>
              <a:gd name="connsiteX219" fmla="*/ 6192650 w 7966123"/>
              <a:gd name="connsiteY219" fmla="*/ 6051401 h 6853244"/>
              <a:gd name="connsiteX220" fmla="*/ 6131299 w 7966123"/>
              <a:gd name="connsiteY220" fmla="*/ 6089448 h 6853244"/>
              <a:gd name="connsiteX221" fmla="*/ 6105142 w 7966123"/>
              <a:gd name="connsiteY221" fmla="*/ 6133677 h 6853244"/>
              <a:gd name="connsiteX222" fmla="*/ 6022865 w 7966123"/>
              <a:gd name="connsiteY222" fmla="*/ 6193126 h 6853244"/>
              <a:gd name="connsiteX223" fmla="*/ 5835007 w 7966123"/>
              <a:gd name="connsiteY223" fmla="*/ 6276354 h 6853244"/>
              <a:gd name="connsiteX224" fmla="*/ 5775083 w 7966123"/>
              <a:gd name="connsiteY224" fmla="*/ 6332949 h 6853244"/>
              <a:gd name="connsiteX225" fmla="*/ 5732280 w 7966123"/>
              <a:gd name="connsiteY225" fmla="*/ 6387167 h 6853244"/>
              <a:gd name="connsiteX226" fmla="*/ 5621467 w 7966123"/>
              <a:gd name="connsiteY226" fmla="*/ 6438530 h 6853244"/>
              <a:gd name="connsiteX227" fmla="*/ 5566299 w 7966123"/>
              <a:gd name="connsiteY227" fmla="*/ 6439957 h 6853244"/>
              <a:gd name="connsiteX228" fmla="*/ 5401745 w 7966123"/>
              <a:gd name="connsiteY228" fmla="*/ 6532222 h 6853244"/>
              <a:gd name="connsiteX229" fmla="*/ 5287128 w 7966123"/>
              <a:gd name="connsiteY229" fmla="*/ 6551245 h 6853244"/>
              <a:gd name="connsiteX230" fmla="*/ 5100697 w 7966123"/>
              <a:gd name="connsiteY230" fmla="*/ 6594048 h 6853244"/>
              <a:gd name="connsiteX231" fmla="*/ 5040773 w 7966123"/>
              <a:gd name="connsiteY231" fmla="*/ 6612596 h 6853244"/>
              <a:gd name="connsiteX232" fmla="*/ 4967532 w 7966123"/>
              <a:gd name="connsiteY232" fmla="*/ 6651119 h 6853244"/>
              <a:gd name="connsiteX233" fmla="*/ 4852439 w 7966123"/>
              <a:gd name="connsiteY233" fmla="*/ 6667289 h 6853244"/>
              <a:gd name="connsiteX234" fmla="*/ 4818672 w 7966123"/>
              <a:gd name="connsiteY234" fmla="*/ 6684410 h 6853244"/>
              <a:gd name="connsiteX235" fmla="*/ 4785381 w 7966123"/>
              <a:gd name="connsiteY235" fmla="*/ 6697251 h 6853244"/>
              <a:gd name="connsiteX236" fmla="*/ 4708336 w 7966123"/>
              <a:gd name="connsiteY236" fmla="*/ 6711043 h 6853244"/>
              <a:gd name="connsiteX237" fmla="*/ 4693117 w 7966123"/>
              <a:gd name="connsiteY237" fmla="*/ 6736250 h 6853244"/>
              <a:gd name="connsiteX238" fmla="*/ 4557098 w 7966123"/>
              <a:gd name="connsiteY238" fmla="*/ 6791418 h 6853244"/>
              <a:gd name="connsiteX239" fmla="*/ 4450566 w 7966123"/>
              <a:gd name="connsiteY239" fmla="*/ 6789515 h 6853244"/>
              <a:gd name="connsiteX240" fmla="*/ 4291719 w 7966123"/>
              <a:gd name="connsiteY240" fmla="*/ 6810917 h 6853244"/>
              <a:gd name="connsiteX241" fmla="*/ 4126690 w 7966123"/>
              <a:gd name="connsiteY241" fmla="*/ 6843733 h 6853244"/>
              <a:gd name="connsiteX242" fmla="*/ 4074375 w 7966123"/>
              <a:gd name="connsiteY242" fmla="*/ 6843257 h 6853244"/>
              <a:gd name="connsiteX243" fmla="*/ 3940258 w 7966123"/>
              <a:gd name="connsiteY243" fmla="*/ 6820904 h 6853244"/>
              <a:gd name="connsiteX244" fmla="*/ 3845141 w 7966123"/>
              <a:gd name="connsiteY244" fmla="*/ 6849915 h 6853244"/>
              <a:gd name="connsiteX245" fmla="*/ 3763815 w 7966123"/>
              <a:gd name="connsiteY245" fmla="*/ 6819478 h 6853244"/>
              <a:gd name="connsiteX246" fmla="*/ 3608297 w 7966123"/>
              <a:gd name="connsiteY246" fmla="*/ 6836599 h 6853244"/>
              <a:gd name="connsiteX247" fmla="*/ 3584042 w 7966123"/>
              <a:gd name="connsiteY247" fmla="*/ 6838025 h 6853244"/>
              <a:gd name="connsiteX248" fmla="*/ 3538861 w 7966123"/>
              <a:gd name="connsiteY248" fmla="*/ 6838501 h 6853244"/>
              <a:gd name="connsiteX249" fmla="*/ 3425195 w 7966123"/>
              <a:gd name="connsiteY249" fmla="*/ 6829465 h 6853244"/>
              <a:gd name="connsiteX250" fmla="*/ 3341967 w 7966123"/>
              <a:gd name="connsiteY250" fmla="*/ 6796649 h 6853244"/>
              <a:gd name="connsiteX251" fmla="*/ 3215460 w 7966123"/>
              <a:gd name="connsiteY251" fmla="*/ 6794271 h 6853244"/>
              <a:gd name="connsiteX252" fmla="*/ 2967678 w 7966123"/>
              <a:gd name="connsiteY252" fmla="*/ 6707714 h 6853244"/>
              <a:gd name="connsiteX253" fmla="*/ 2956264 w 7966123"/>
              <a:gd name="connsiteY253" fmla="*/ 6702482 h 6853244"/>
              <a:gd name="connsiteX254" fmla="*/ 2864000 w 7966123"/>
              <a:gd name="connsiteY254" fmla="*/ 6672996 h 6853244"/>
              <a:gd name="connsiteX255" fmla="*/ 2828806 w 7966123"/>
              <a:gd name="connsiteY255" fmla="*/ 6662533 h 6853244"/>
              <a:gd name="connsiteX256" fmla="*/ 2778869 w 7966123"/>
              <a:gd name="connsiteY256" fmla="*/ 6648741 h 6853244"/>
              <a:gd name="connsiteX257" fmla="*/ 2774589 w 7966123"/>
              <a:gd name="connsiteY257" fmla="*/ 6628766 h 6853244"/>
              <a:gd name="connsiteX258" fmla="*/ 2766028 w 7966123"/>
              <a:gd name="connsiteY258" fmla="*/ 6626864 h 6853244"/>
              <a:gd name="connsiteX259" fmla="*/ 2666630 w 7966123"/>
              <a:gd name="connsiteY259" fmla="*/ 6617828 h 6853244"/>
              <a:gd name="connsiteX260" fmla="*/ 2661399 w 7966123"/>
              <a:gd name="connsiteY260" fmla="*/ 6611645 h 6853244"/>
              <a:gd name="connsiteX261" fmla="*/ 2491138 w 7966123"/>
              <a:gd name="connsiteY261" fmla="*/ 6551721 h 6853244"/>
              <a:gd name="connsiteX262" fmla="*/ 2333242 w 7966123"/>
              <a:gd name="connsiteY262" fmla="*/ 6507491 h 6853244"/>
              <a:gd name="connsiteX263" fmla="*/ 2266659 w 7966123"/>
              <a:gd name="connsiteY263" fmla="*/ 6488467 h 6853244"/>
              <a:gd name="connsiteX264" fmla="*/ 2113044 w 7966123"/>
              <a:gd name="connsiteY264" fmla="*/ 6385740 h 6853244"/>
              <a:gd name="connsiteX265" fmla="*/ 2049791 w 7966123"/>
              <a:gd name="connsiteY265" fmla="*/ 6365290 h 6853244"/>
              <a:gd name="connsiteX266" fmla="*/ 1948014 w 7966123"/>
              <a:gd name="connsiteY266" fmla="*/ 6313926 h 6853244"/>
              <a:gd name="connsiteX267" fmla="*/ 1891895 w 7966123"/>
              <a:gd name="connsiteY267" fmla="*/ 6268745 h 6853244"/>
              <a:gd name="connsiteX268" fmla="*/ 1800582 w 7966123"/>
              <a:gd name="connsiteY268" fmla="*/ 6218333 h 6853244"/>
              <a:gd name="connsiteX269" fmla="*/ 1704988 w 7966123"/>
              <a:gd name="connsiteY269" fmla="*/ 6174578 h 6853244"/>
              <a:gd name="connsiteX270" fmla="*/ 1504765 w 7966123"/>
              <a:gd name="connsiteY270" fmla="*/ 6063766 h 6853244"/>
              <a:gd name="connsiteX271" fmla="*/ 1471474 w 7966123"/>
              <a:gd name="connsiteY271" fmla="*/ 6012402 h 6853244"/>
              <a:gd name="connsiteX272" fmla="*/ 1353052 w 7966123"/>
              <a:gd name="connsiteY272" fmla="*/ 5896834 h 6853244"/>
              <a:gd name="connsiteX273" fmla="*/ 1262690 w 7966123"/>
              <a:gd name="connsiteY273" fmla="*/ 5874957 h 6853244"/>
              <a:gd name="connsiteX274" fmla="*/ 1182315 w 7966123"/>
              <a:gd name="connsiteY274" fmla="*/ 5813130 h 6853244"/>
              <a:gd name="connsiteX275" fmla="*/ 1106697 w 7966123"/>
              <a:gd name="connsiteY275" fmla="*/ 5755584 h 6853244"/>
              <a:gd name="connsiteX276" fmla="*/ 1037736 w 7966123"/>
              <a:gd name="connsiteY276" fmla="*/ 5689477 h 6853244"/>
              <a:gd name="connsiteX277" fmla="*/ 996360 w 7966123"/>
              <a:gd name="connsiteY277" fmla="*/ 5650479 h 6853244"/>
              <a:gd name="connsiteX278" fmla="*/ 973056 w 7966123"/>
              <a:gd name="connsiteY278" fmla="*/ 5629077 h 6853244"/>
              <a:gd name="connsiteX279" fmla="*/ 937387 w 7966123"/>
              <a:gd name="connsiteY279" fmla="*/ 5590554 h 6853244"/>
              <a:gd name="connsiteX280" fmla="*/ 919314 w 7966123"/>
              <a:gd name="connsiteY280" fmla="*/ 5580091 h 6853244"/>
              <a:gd name="connsiteX281" fmla="*/ 779015 w 7966123"/>
              <a:gd name="connsiteY281" fmla="*/ 5438841 h 6853244"/>
              <a:gd name="connsiteX282" fmla="*/ 615888 w 7966123"/>
              <a:gd name="connsiteY282" fmla="*/ 5207229 h 6853244"/>
              <a:gd name="connsiteX283" fmla="*/ 544550 w 7966123"/>
              <a:gd name="connsiteY283" fmla="*/ 5107356 h 6853244"/>
              <a:gd name="connsiteX284" fmla="*/ 522197 w 7966123"/>
              <a:gd name="connsiteY284" fmla="*/ 5033163 h 6853244"/>
              <a:gd name="connsiteX285" fmla="*/ 428506 w 7966123"/>
              <a:gd name="connsiteY285" fmla="*/ 4894291 h 6853244"/>
              <a:gd name="connsiteX286" fmla="*/ 427555 w 7966123"/>
              <a:gd name="connsiteY286" fmla="*/ 4850062 h 6853244"/>
              <a:gd name="connsiteX287" fmla="*/ 440396 w 7966123"/>
              <a:gd name="connsiteY287" fmla="*/ 4845306 h 6853244"/>
              <a:gd name="connsiteX288" fmla="*/ 384276 w 7966123"/>
              <a:gd name="connsiteY288" fmla="*/ 4792040 h 6853244"/>
              <a:gd name="connsiteX289" fmla="*/ 369057 w 7966123"/>
              <a:gd name="connsiteY289" fmla="*/ 4746859 h 6853244"/>
              <a:gd name="connsiteX290" fmla="*/ 333864 w 7966123"/>
              <a:gd name="connsiteY290" fmla="*/ 4677898 h 6853244"/>
              <a:gd name="connsiteX291" fmla="*/ 331486 w 7966123"/>
              <a:gd name="connsiteY291" fmla="*/ 4640802 h 6853244"/>
              <a:gd name="connsiteX292" fmla="*/ 332437 w 7966123"/>
              <a:gd name="connsiteY292" fmla="*/ 4617023 h 6853244"/>
              <a:gd name="connsiteX293" fmla="*/ 288683 w 7966123"/>
              <a:gd name="connsiteY293" fmla="*/ 4481004 h 6853244"/>
              <a:gd name="connsiteX294" fmla="*/ 246355 w 7966123"/>
              <a:gd name="connsiteY294" fmla="*/ 4398727 h 6853244"/>
              <a:gd name="connsiteX295" fmla="*/ 165030 w 7966123"/>
              <a:gd name="connsiteY295" fmla="*/ 4264135 h 6853244"/>
              <a:gd name="connsiteX296" fmla="*/ 142201 w 7966123"/>
              <a:gd name="connsiteY296" fmla="*/ 4204211 h 6853244"/>
              <a:gd name="connsiteX297" fmla="*/ 98923 w 7966123"/>
              <a:gd name="connsiteY297" fmla="*/ 4053925 h 6853244"/>
              <a:gd name="connsiteX298" fmla="*/ 92740 w 7966123"/>
              <a:gd name="connsiteY298" fmla="*/ 3964038 h 6853244"/>
              <a:gd name="connsiteX299" fmla="*/ 60875 w 7966123"/>
              <a:gd name="connsiteY299" fmla="*/ 3807569 h 6853244"/>
              <a:gd name="connsiteX300" fmla="*/ 43754 w 7966123"/>
              <a:gd name="connsiteY300" fmla="*/ 3739560 h 6853244"/>
              <a:gd name="connsiteX301" fmla="*/ 17121 w 7966123"/>
              <a:gd name="connsiteY301" fmla="*/ 3638735 h 6853244"/>
              <a:gd name="connsiteX302" fmla="*/ 5231 w 7966123"/>
              <a:gd name="connsiteY302" fmla="*/ 3482266 h 6853244"/>
              <a:gd name="connsiteX303" fmla="*/ 0 w 7966123"/>
              <a:gd name="connsiteY303" fmla="*/ 3434707 h 6853244"/>
              <a:gd name="connsiteX304" fmla="*/ 1902 w 7966123"/>
              <a:gd name="connsiteY304" fmla="*/ 3249703 h 6853244"/>
              <a:gd name="connsiteX305" fmla="*/ 13792 w 7966123"/>
              <a:gd name="connsiteY305" fmla="*/ 3117489 h 6853244"/>
              <a:gd name="connsiteX306" fmla="*/ 34242 w 7966123"/>
              <a:gd name="connsiteY306" fmla="*/ 3077540 h 6853244"/>
              <a:gd name="connsiteX307" fmla="*/ 18072 w 7966123"/>
              <a:gd name="connsiteY307" fmla="*/ 3053760 h 6853244"/>
              <a:gd name="connsiteX308" fmla="*/ 73241 w 7966123"/>
              <a:gd name="connsiteY308" fmla="*/ 3029505 h 6853244"/>
              <a:gd name="connsiteX309" fmla="*/ 36145 w 7966123"/>
              <a:gd name="connsiteY309" fmla="*/ 3007628 h 6853244"/>
              <a:gd name="connsiteX310" fmla="*/ 19975 w 7966123"/>
              <a:gd name="connsiteY310" fmla="*/ 2988129 h 6853244"/>
              <a:gd name="connsiteX311" fmla="*/ 32340 w 7966123"/>
              <a:gd name="connsiteY311" fmla="*/ 2831184 h 6853244"/>
              <a:gd name="connsiteX312" fmla="*/ 134592 w 7966123"/>
              <a:gd name="connsiteY312" fmla="*/ 2780296 h 6853244"/>
              <a:gd name="connsiteX313" fmla="*/ 85131 w 7966123"/>
              <a:gd name="connsiteY313" fmla="*/ 2766504 h 6853244"/>
              <a:gd name="connsiteX314" fmla="*/ 29487 w 7966123"/>
              <a:gd name="connsiteY314" fmla="*/ 2667106 h 6853244"/>
              <a:gd name="connsiteX315" fmla="*/ 25682 w 7966123"/>
              <a:gd name="connsiteY315" fmla="*/ 2631912 h 6853244"/>
              <a:gd name="connsiteX316" fmla="*/ 27109 w 7966123"/>
              <a:gd name="connsiteY316" fmla="*/ 2589109 h 6853244"/>
              <a:gd name="connsiteX317" fmla="*/ 37096 w 7966123"/>
              <a:gd name="connsiteY317" fmla="*/ 2554391 h 6853244"/>
              <a:gd name="connsiteX318" fmla="*/ 67534 w 7966123"/>
              <a:gd name="connsiteY318" fmla="*/ 2526807 h 6853244"/>
              <a:gd name="connsiteX319" fmla="*/ 32340 w 7966123"/>
              <a:gd name="connsiteY319" fmla="*/ 2494467 h 6853244"/>
              <a:gd name="connsiteX320" fmla="*/ 27109 w 7966123"/>
              <a:gd name="connsiteY320" fmla="*/ 2444054 h 6853244"/>
              <a:gd name="connsiteX321" fmla="*/ 91789 w 7966123"/>
              <a:gd name="connsiteY321" fmla="*/ 2369387 h 6853244"/>
              <a:gd name="connsiteX322" fmla="*/ 104154 w 7966123"/>
              <a:gd name="connsiteY322" fmla="*/ 2336096 h 6853244"/>
              <a:gd name="connsiteX323" fmla="*/ 113666 w 7966123"/>
              <a:gd name="connsiteY323" fmla="*/ 2299475 h 6853244"/>
              <a:gd name="connsiteX324" fmla="*/ 176919 w 7966123"/>
              <a:gd name="connsiteY324" fmla="*/ 2260952 h 6853244"/>
              <a:gd name="connsiteX325" fmla="*/ 184053 w 7966123"/>
              <a:gd name="connsiteY325" fmla="*/ 2240026 h 6853244"/>
              <a:gd name="connsiteX326" fmla="*/ 162652 w 7966123"/>
              <a:gd name="connsiteY326" fmla="*/ 2237173 h 6853244"/>
              <a:gd name="connsiteX327" fmla="*/ 131263 w 7966123"/>
              <a:gd name="connsiteY327" fmla="*/ 2240026 h 6853244"/>
              <a:gd name="connsiteX328" fmla="*/ 115093 w 7966123"/>
              <a:gd name="connsiteY328" fmla="*/ 2153469 h 6853244"/>
              <a:gd name="connsiteX329" fmla="*/ 151713 w 7966123"/>
              <a:gd name="connsiteY329" fmla="*/ 2122080 h 6853244"/>
              <a:gd name="connsiteX330" fmla="*/ 189760 w 7966123"/>
              <a:gd name="connsiteY330" fmla="*/ 2112569 h 6853244"/>
              <a:gd name="connsiteX331" fmla="*/ 138397 w 7966123"/>
              <a:gd name="connsiteY331" fmla="*/ 2102106 h 6853244"/>
              <a:gd name="connsiteX332" fmla="*/ 107483 w 7966123"/>
              <a:gd name="connsiteY332" fmla="*/ 2070241 h 6853244"/>
              <a:gd name="connsiteX333" fmla="*/ 158847 w 7966123"/>
              <a:gd name="connsiteY333" fmla="*/ 2038852 h 6853244"/>
              <a:gd name="connsiteX334" fmla="*/ 142677 w 7966123"/>
              <a:gd name="connsiteY334" fmla="*/ 2016499 h 6853244"/>
              <a:gd name="connsiteX335" fmla="*/ 144104 w 7966123"/>
              <a:gd name="connsiteY335" fmla="*/ 1966087 h 6853244"/>
              <a:gd name="connsiteX336" fmla="*/ 190711 w 7966123"/>
              <a:gd name="connsiteY336" fmla="*/ 1897602 h 6853244"/>
              <a:gd name="connsiteX337" fmla="*/ 210686 w 7966123"/>
              <a:gd name="connsiteY337" fmla="*/ 1870493 h 6853244"/>
              <a:gd name="connsiteX338" fmla="*/ 199272 w 7966123"/>
              <a:gd name="connsiteY338" fmla="*/ 1861933 h 6853244"/>
              <a:gd name="connsiteX339" fmla="*/ 166456 w 7966123"/>
              <a:gd name="connsiteY339" fmla="*/ 1913772 h 6853244"/>
              <a:gd name="connsiteX340" fmla="*/ 148859 w 7966123"/>
              <a:gd name="connsiteY340" fmla="*/ 1890468 h 6853244"/>
              <a:gd name="connsiteX341" fmla="*/ 165505 w 7966123"/>
              <a:gd name="connsiteY341" fmla="*/ 1861457 h 6853244"/>
              <a:gd name="connsiteX342" fmla="*/ 213064 w 7966123"/>
              <a:gd name="connsiteY342" fmla="*/ 1840056 h 6853244"/>
              <a:gd name="connsiteX343" fmla="*/ 227807 w 7966123"/>
              <a:gd name="connsiteY343" fmla="*/ 1820081 h 6853244"/>
              <a:gd name="connsiteX344" fmla="*/ 260623 w 7966123"/>
              <a:gd name="connsiteY344" fmla="*/ 1777754 h 6853244"/>
              <a:gd name="connsiteX345" fmla="*/ 219722 w 7966123"/>
              <a:gd name="connsiteY345" fmla="*/ 1768717 h 6853244"/>
              <a:gd name="connsiteX346" fmla="*/ 254440 w 7966123"/>
              <a:gd name="connsiteY346" fmla="*/ 1747791 h 6853244"/>
              <a:gd name="connsiteX347" fmla="*/ 231612 w 7966123"/>
              <a:gd name="connsiteY347" fmla="*/ 1711646 h 6853244"/>
              <a:gd name="connsiteX348" fmla="*/ 226381 w 7966123"/>
              <a:gd name="connsiteY348" fmla="*/ 1730670 h 6853244"/>
              <a:gd name="connsiteX349" fmla="*/ 211637 w 7966123"/>
              <a:gd name="connsiteY349" fmla="*/ 1749218 h 6853244"/>
              <a:gd name="connsiteX350" fmla="*/ 207357 w 7966123"/>
              <a:gd name="connsiteY350" fmla="*/ 1725439 h 6853244"/>
              <a:gd name="connsiteX351" fmla="*/ 252062 w 7966123"/>
              <a:gd name="connsiteY351" fmla="*/ 1657905 h 6853244"/>
              <a:gd name="connsiteX352" fmla="*/ 272988 w 7966123"/>
              <a:gd name="connsiteY352" fmla="*/ 1617480 h 6853244"/>
              <a:gd name="connsiteX353" fmla="*/ 322450 w 7966123"/>
              <a:gd name="connsiteY353" fmla="*/ 1605114 h 6853244"/>
              <a:gd name="connsiteX354" fmla="*/ 336242 w 7966123"/>
              <a:gd name="connsiteY354" fmla="*/ 1504765 h 6853244"/>
              <a:gd name="connsiteX355" fmla="*/ 285354 w 7966123"/>
              <a:gd name="connsiteY355" fmla="*/ 1477657 h 6853244"/>
              <a:gd name="connsiteX356" fmla="*/ 307706 w 7966123"/>
              <a:gd name="connsiteY356" fmla="*/ 1436756 h 6853244"/>
              <a:gd name="connsiteX357" fmla="*/ 334815 w 7966123"/>
              <a:gd name="connsiteY357" fmla="*/ 1472425 h 6853244"/>
              <a:gd name="connsiteX358" fmla="*/ 398544 w 7966123"/>
              <a:gd name="connsiteY358" fmla="*/ 1457206 h 6853244"/>
              <a:gd name="connsiteX359" fmla="*/ 364302 w 7966123"/>
              <a:gd name="connsiteY359" fmla="*/ 1437231 h 6853244"/>
              <a:gd name="connsiteX360" fmla="*/ 397117 w 7966123"/>
              <a:gd name="connsiteY360" fmla="*/ 1426293 h 6853244"/>
              <a:gd name="connsiteX361" fmla="*/ 366679 w 7966123"/>
              <a:gd name="connsiteY361" fmla="*/ 1373978 h 6853244"/>
              <a:gd name="connsiteX362" fmla="*/ 392361 w 7966123"/>
              <a:gd name="connsiteY362" fmla="*/ 1356857 h 6853244"/>
              <a:gd name="connsiteX363" fmla="*/ 376191 w 7966123"/>
              <a:gd name="connsiteY363" fmla="*/ 1337833 h 6853244"/>
              <a:gd name="connsiteX364" fmla="*/ 346705 w 7966123"/>
              <a:gd name="connsiteY364" fmla="*/ 1359235 h 6853244"/>
              <a:gd name="connsiteX365" fmla="*/ 382850 w 7966123"/>
              <a:gd name="connsiteY365" fmla="*/ 1274104 h 6853244"/>
              <a:gd name="connsiteX366" fmla="*/ 382850 w 7966123"/>
              <a:gd name="connsiteY366" fmla="*/ 1317858 h 6853244"/>
              <a:gd name="connsiteX367" fmla="*/ 389983 w 7966123"/>
              <a:gd name="connsiteY367" fmla="*/ 1321188 h 6853244"/>
              <a:gd name="connsiteX368" fmla="*/ 407580 w 7966123"/>
              <a:gd name="connsiteY368" fmla="*/ 1284092 h 6853244"/>
              <a:gd name="connsiteX369" fmla="*/ 424701 w 7966123"/>
              <a:gd name="connsiteY369" fmla="*/ 1266019 h 6853244"/>
              <a:gd name="connsiteX370" fmla="*/ 442298 w 7966123"/>
              <a:gd name="connsiteY370" fmla="*/ 1256507 h 6853244"/>
              <a:gd name="connsiteX371" fmla="*/ 509356 w 7966123"/>
              <a:gd name="connsiteY371" fmla="*/ 1217985 h 6853244"/>
              <a:gd name="connsiteX372" fmla="*/ 478919 w 7966123"/>
              <a:gd name="connsiteY372" fmla="*/ 1190400 h 6853244"/>
              <a:gd name="connsiteX373" fmla="*/ 483674 w 7966123"/>
              <a:gd name="connsiteY373" fmla="*/ 1160438 h 6853244"/>
              <a:gd name="connsiteX374" fmla="*/ 548355 w 7966123"/>
              <a:gd name="connsiteY374" fmla="*/ 1100990 h 6853244"/>
              <a:gd name="connsiteX375" fmla="*/ 502222 w 7966123"/>
              <a:gd name="connsiteY375" fmla="*/ 1098612 h 6853244"/>
              <a:gd name="connsiteX376" fmla="*/ 545977 w 7966123"/>
              <a:gd name="connsiteY376" fmla="*/ 1056284 h 6853244"/>
              <a:gd name="connsiteX377" fmla="*/ 551684 w 7966123"/>
              <a:gd name="connsiteY377" fmla="*/ 993982 h 6853244"/>
              <a:gd name="connsiteX378" fmla="*/ 626351 w 7966123"/>
              <a:gd name="connsiteY378" fmla="*/ 1003018 h 6853244"/>
              <a:gd name="connsiteX379" fmla="*/ 575939 w 7966123"/>
              <a:gd name="connsiteY379" fmla="*/ 1008250 h 6853244"/>
              <a:gd name="connsiteX380" fmla="*/ 566427 w 7966123"/>
              <a:gd name="connsiteY380" fmla="*/ 995884 h 6853244"/>
              <a:gd name="connsiteX381" fmla="*/ 620169 w 7966123"/>
              <a:gd name="connsiteY381" fmla="*/ 961166 h 6853244"/>
              <a:gd name="connsiteX382" fmla="*/ 591158 w 7966123"/>
              <a:gd name="connsiteY382" fmla="*/ 908376 h 6853244"/>
              <a:gd name="connsiteX383" fmla="*/ 668679 w 7966123"/>
              <a:gd name="connsiteY383" fmla="*/ 884596 h 6853244"/>
              <a:gd name="connsiteX384" fmla="*/ 669154 w 7966123"/>
              <a:gd name="connsiteY384" fmla="*/ 824197 h 6853244"/>
              <a:gd name="connsiteX385" fmla="*/ 684373 w 7966123"/>
              <a:gd name="connsiteY385" fmla="*/ 766650 h 6853244"/>
              <a:gd name="connsiteX386" fmla="*/ 759992 w 7966123"/>
              <a:gd name="connsiteY386" fmla="*/ 753334 h 6853244"/>
              <a:gd name="connsiteX387" fmla="*/ 762845 w 7966123"/>
              <a:gd name="connsiteY387" fmla="*/ 735737 h 6853244"/>
              <a:gd name="connsiteX388" fmla="*/ 733359 w 7966123"/>
              <a:gd name="connsiteY388" fmla="*/ 710531 h 6853244"/>
              <a:gd name="connsiteX389" fmla="*/ 803271 w 7966123"/>
              <a:gd name="connsiteY389" fmla="*/ 686276 h 6853244"/>
              <a:gd name="connsiteX390" fmla="*/ 828001 w 7966123"/>
              <a:gd name="connsiteY390" fmla="*/ 653460 h 6853244"/>
              <a:gd name="connsiteX391" fmla="*/ 763321 w 7966123"/>
              <a:gd name="connsiteY391" fmla="*/ 685800 h 6853244"/>
              <a:gd name="connsiteX392" fmla="*/ 758565 w 7966123"/>
              <a:gd name="connsiteY392" fmla="*/ 680093 h 6853244"/>
              <a:gd name="connsiteX393" fmla="*/ 788052 w 7966123"/>
              <a:gd name="connsiteY393" fmla="*/ 645851 h 6853244"/>
              <a:gd name="connsiteX394" fmla="*/ 815636 w 7966123"/>
              <a:gd name="connsiteY394" fmla="*/ 595914 h 6853244"/>
              <a:gd name="connsiteX395" fmla="*/ 865573 w 7966123"/>
              <a:gd name="connsiteY395" fmla="*/ 561671 h 6853244"/>
              <a:gd name="connsiteX396" fmla="*/ 915510 w 7966123"/>
              <a:gd name="connsiteY396" fmla="*/ 493662 h 6853244"/>
              <a:gd name="connsiteX397" fmla="*/ 938814 w 7966123"/>
              <a:gd name="connsiteY397" fmla="*/ 453237 h 6853244"/>
              <a:gd name="connsiteX398" fmla="*/ 1016335 w 7966123"/>
              <a:gd name="connsiteY398" fmla="*/ 366679 h 6853244"/>
              <a:gd name="connsiteX399" fmla="*/ 1077210 w 7966123"/>
              <a:gd name="connsiteY399" fmla="*/ 282500 h 6853244"/>
              <a:gd name="connsiteX400" fmla="*/ 1106697 w 7966123"/>
              <a:gd name="connsiteY400" fmla="*/ 286780 h 6853244"/>
              <a:gd name="connsiteX401" fmla="*/ 1071979 w 7966123"/>
              <a:gd name="connsiteY401" fmla="*/ 360972 h 6853244"/>
              <a:gd name="connsiteX402" fmla="*/ 1138086 w 7966123"/>
              <a:gd name="connsiteY402" fmla="*/ 299146 h 6853244"/>
              <a:gd name="connsiteX403" fmla="*/ 1160914 w 7966123"/>
              <a:gd name="connsiteY403" fmla="*/ 344327 h 6853244"/>
              <a:gd name="connsiteX404" fmla="*/ 1193730 w 7966123"/>
              <a:gd name="connsiteY404" fmla="*/ 345278 h 6853244"/>
              <a:gd name="connsiteX405" fmla="*/ 1232252 w 7966123"/>
              <a:gd name="connsiteY405" fmla="*/ 301048 h 6853244"/>
              <a:gd name="connsiteX406" fmla="*/ 1191352 w 7966123"/>
              <a:gd name="connsiteY406" fmla="*/ 303902 h 6853244"/>
              <a:gd name="connsiteX407" fmla="*/ 1164243 w 7966123"/>
              <a:gd name="connsiteY407" fmla="*/ 306755 h 6853244"/>
              <a:gd name="connsiteX408" fmla="*/ 1104794 w 7966123"/>
              <a:gd name="connsiteY408" fmla="*/ 287732 h 6853244"/>
              <a:gd name="connsiteX409" fmla="*/ 1116684 w 7966123"/>
              <a:gd name="connsiteY409" fmla="*/ 267281 h 6853244"/>
              <a:gd name="connsiteX410" fmla="*/ 1237959 w 7966123"/>
              <a:gd name="connsiteY410" fmla="*/ 257769 h 6853244"/>
              <a:gd name="connsiteX411" fmla="*/ 1301213 w 7966123"/>
              <a:gd name="connsiteY411" fmla="*/ 257769 h 6853244"/>
              <a:gd name="connsiteX412" fmla="*/ 1267446 w 7966123"/>
              <a:gd name="connsiteY412" fmla="*/ 192614 h 6853244"/>
              <a:gd name="connsiteX413" fmla="*/ 1314529 w 7966123"/>
              <a:gd name="connsiteY413" fmla="*/ 151237 h 6853244"/>
              <a:gd name="connsiteX414" fmla="*/ 1255556 w 7966123"/>
              <a:gd name="connsiteY414" fmla="*/ 140299 h 6853244"/>
              <a:gd name="connsiteX415" fmla="*/ 1270299 w 7966123"/>
              <a:gd name="connsiteY415" fmla="*/ 177870 h 6853244"/>
              <a:gd name="connsiteX416" fmla="*/ 1233679 w 7966123"/>
              <a:gd name="connsiteY416" fmla="*/ 144579 h 6853244"/>
              <a:gd name="connsiteX417" fmla="*/ 1321663 w 7966123"/>
              <a:gd name="connsiteY417" fmla="*/ 100825 h 6853244"/>
              <a:gd name="connsiteX418" fmla="*/ 1327370 w 7966123"/>
              <a:gd name="connsiteY418" fmla="*/ 107008 h 6853244"/>
              <a:gd name="connsiteX419" fmla="*/ 1350674 w 7966123"/>
              <a:gd name="connsiteY419" fmla="*/ 121275 h 6853244"/>
              <a:gd name="connsiteX420" fmla="*/ 1398709 w 7966123"/>
              <a:gd name="connsiteY420" fmla="*/ 91313 h 6853244"/>
              <a:gd name="connsiteX421" fmla="*/ 1395379 w 7966123"/>
              <a:gd name="connsiteY421" fmla="*/ 48035 h 6853244"/>
              <a:gd name="connsiteX422" fmla="*/ 1396331 w 7966123"/>
              <a:gd name="connsiteY422" fmla="*/ 48986 h 6853244"/>
              <a:gd name="connsiteX423" fmla="*/ 1509521 w 7966123"/>
              <a:gd name="connsiteY423" fmla="*/ 41852 h 6853244"/>
              <a:gd name="connsiteX424" fmla="*/ 1487168 w 7966123"/>
              <a:gd name="connsiteY424" fmla="*/ 10463 h 6853244"/>
              <a:gd name="connsiteX425" fmla="*/ 1497156 w 7966123"/>
              <a:gd name="connsiteY425" fmla="*/ 0 h 6853244"/>
              <a:gd name="connsiteX426" fmla="*/ 1550422 w 7966123"/>
              <a:gd name="connsiteY426" fmla="*/ 43279 h 6853244"/>
              <a:gd name="connsiteX427" fmla="*/ 1548519 w 7966123"/>
              <a:gd name="connsiteY427" fmla="*/ 55168 h 6853244"/>
              <a:gd name="connsiteX428" fmla="*/ 1492400 w 7966123"/>
              <a:gd name="connsiteY428" fmla="*/ 114617 h 6853244"/>
              <a:gd name="connsiteX429" fmla="*/ 1474327 w 7966123"/>
              <a:gd name="connsiteY429" fmla="*/ 146957 h 6853244"/>
              <a:gd name="connsiteX430" fmla="*/ 1461011 w 7966123"/>
              <a:gd name="connsiteY430" fmla="*/ 110337 h 6853244"/>
              <a:gd name="connsiteX431" fmla="*/ 1450072 w 7966123"/>
              <a:gd name="connsiteY431" fmla="*/ 118897 h 6853244"/>
              <a:gd name="connsiteX432" fmla="*/ 1464340 w 7966123"/>
              <a:gd name="connsiteY432" fmla="*/ 148860 h 6853244"/>
              <a:gd name="connsiteX433" fmla="*/ 1404891 w 7966123"/>
              <a:gd name="connsiteY433" fmla="*/ 202601 h 6853244"/>
              <a:gd name="connsiteX434" fmla="*/ 1406794 w 7966123"/>
              <a:gd name="connsiteY434" fmla="*/ 236844 h 6853244"/>
              <a:gd name="connsiteX435" fmla="*/ 1358284 w 7966123"/>
              <a:gd name="connsiteY435" fmla="*/ 228759 h 6853244"/>
              <a:gd name="connsiteX436" fmla="*/ 1326419 w 7966123"/>
              <a:gd name="connsiteY436" fmla="*/ 284403 h 6853244"/>
              <a:gd name="connsiteX437" fmla="*/ 1334028 w 7966123"/>
              <a:gd name="connsiteY437" fmla="*/ 287732 h 6853244"/>
              <a:gd name="connsiteX438" fmla="*/ 1324041 w 7966123"/>
              <a:gd name="connsiteY438" fmla="*/ 320547 h 6853244"/>
              <a:gd name="connsiteX439" fmla="*/ 1200388 w 7966123"/>
              <a:gd name="connsiteY439" fmla="*/ 439920 h 6853244"/>
              <a:gd name="connsiteX440" fmla="*/ 1237008 w 7966123"/>
              <a:gd name="connsiteY440" fmla="*/ 448481 h 6853244"/>
              <a:gd name="connsiteX441" fmla="*/ 1237008 w 7966123"/>
              <a:gd name="connsiteY441" fmla="*/ 455139 h 6853244"/>
              <a:gd name="connsiteX442" fmla="*/ 1204193 w 7966123"/>
              <a:gd name="connsiteY442" fmla="*/ 463224 h 6853244"/>
              <a:gd name="connsiteX443" fmla="*/ 1206570 w 7966123"/>
              <a:gd name="connsiteY443" fmla="*/ 495564 h 6853244"/>
              <a:gd name="connsiteX444" fmla="*/ 1198485 w 7966123"/>
              <a:gd name="connsiteY444" fmla="*/ 499369 h 6853244"/>
              <a:gd name="connsiteX445" fmla="*/ 1169950 w 7966123"/>
              <a:gd name="connsiteY445" fmla="*/ 467029 h 6853244"/>
              <a:gd name="connsiteX446" fmla="*/ 1136183 w 7966123"/>
              <a:gd name="connsiteY446" fmla="*/ 536941 h 6853244"/>
              <a:gd name="connsiteX447" fmla="*/ 1177559 w 7966123"/>
              <a:gd name="connsiteY447" fmla="*/ 588304 h 6853244"/>
              <a:gd name="connsiteX448" fmla="*/ 1091002 w 7966123"/>
              <a:gd name="connsiteY448" fmla="*/ 588304 h 6853244"/>
              <a:gd name="connsiteX449" fmla="*/ 1103368 w 7966123"/>
              <a:gd name="connsiteY449" fmla="*/ 651082 h 6853244"/>
              <a:gd name="connsiteX450" fmla="*/ 1051528 w 7966123"/>
              <a:gd name="connsiteY450" fmla="*/ 738115 h 6853244"/>
              <a:gd name="connsiteX451" fmla="*/ 975910 w 7966123"/>
              <a:gd name="connsiteY451" fmla="*/ 728603 h 6853244"/>
              <a:gd name="connsiteX452" fmla="*/ 949277 w 7966123"/>
              <a:gd name="connsiteY452" fmla="*/ 771406 h 6853244"/>
              <a:gd name="connsiteX453" fmla="*/ 1012054 w 7966123"/>
              <a:gd name="connsiteY453" fmla="*/ 785674 h 6853244"/>
              <a:gd name="connsiteX454" fmla="*/ 1011579 w 7966123"/>
              <a:gd name="connsiteY454" fmla="*/ 795661 h 6853244"/>
              <a:gd name="connsiteX455" fmla="*/ 977812 w 7966123"/>
              <a:gd name="connsiteY455" fmla="*/ 797564 h 6853244"/>
              <a:gd name="connsiteX456" fmla="*/ 988750 w 7966123"/>
              <a:gd name="connsiteY456" fmla="*/ 802319 h 6853244"/>
              <a:gd name="connsiteX457" fmla="*/ 970678 w 7966123"/>
              <a:gd name="connsiteY457" fmla="*/ 837989 h 6853244"/>
              <a:gd name="connsiteX458" fmla="*/ 968776 w 7966123"/>
              <a:gd name="connsiteY458" fmla="*/ 858915 h 6853244"/>
              <a:gd name="connsiteX459" fmla="*/ 935009 w 7966123"/>
              <a:gd name="connsiteY459" fmla="*/ 885548 h 6853244"/>
              <a:gd name="connsiteX460" fmla="*/ 916461 w 7966123"/>
              <a:gd name="connsiteY460" fmla="*/ 859390 h 6853244"/>
              <a:gd name="connsiteX461" fmla="*/ 905047 w 7966123"/>
              <a:gd name="connsiteY461" fmla="*/ 827526 h 6853244"/>
              <a:gd name="connsiteX462" fmla="*/ 853683 w 7966123"/>
              <a:gd name="connsiteY462" fmla="*/ 901242 h 6853244"/>
              <a:gd name="connsiteX463" fmla="*/ 883645 w 7966123"/>
              <a:gd name="connsiteY463" fmla="*/ 929302 h 6853244"/>
              <a:gd name="connsiteX464" fmla="*/ 869853 w 7966123"/>
              <a:gd name="connsiteY464" fmla="*/ 938814 h 6853244"/>
              <a:gd name="connsiteX465" fmla="*/ 893157 w 7966123"/>
              <a:gd name="connsiteY465" fmla="*/ 997787 h 6853244"/>
              <a:gd name="connsiteX466" fmla="*/ 837037 w 7966123"/>
              <a:gd name="connsiteY466" fmla="*/ 1015859 h 6853244"/>
              <a:gd name="connsiteX467" fmla="*/ 831330 w 7966123"/>
              <a:gd name="connsiteY467" fmla="*/ 961642 h 6853244"/>
              <a:gd name="connsiteX468" fmla="*/ 817538 w 7966123"/>
              <a:gd name="connsiteY468" fmla="*/ 963069 h 6853244"/>
              <a:gd name="connsiteX469" fmla="*/ 817538 w 7966123"/>
              <a:gd name="connsiteY469" fmla="*/ 1045346 h 6853244"/>
              <a:gd name="connsiteX470" fmla="*/ 857488 w 7966123"/>
              <a:gd name="connsiteY470" fmla="*/ 1048675 h 6853244"/>
              <a:gd name="connsiteX471" fmla="*/ 830855 w 7966123"/>
              <a:gd name="connsiteY471" fmla="*/ 1093380 h 6853244"/>
              <a:gd name="connsiteX472" fmla="*/ 801368 w 7966123"/>
              <a:gd name="connsiteY472" fmla="*/ 1075783 h 6853244"/>
              <a:gd name="connsiteX473" fmla="*/ 775211 w 7966123"/>
              <a:gd name="connsiteY473" fmla="*/ 1038687 h 6853244"/>
              <a:gd name="connsiteX474" fmla="*/ 757138 w 7966123"/>
              <a:gd name="connsiteY474" fmla="*/ 1088149 h 6853244"/>
              <a:gd name="connsiteX475" fmla="*/ 768077 w 7966123"/>
              <a:gd name="connsiteY475" fmla="*/ 1082442 h 6853244"/>
              <a:gd name="connsiteX476" fmla="*/ 808978 w 7966123"/>
              <a:gd name="connsiteY476" fmla="*/ 1133805 h 6853244"/>
              <a:gd name="connsiteX477" fmla="*/ 780918 w 7966123"/>
              <a:gd name="connsiteY477" fmla="*/ 1160438 h 6853244"/>
              <a:gd name="connsiteX478" fmla="*/ 787576 w 7966123"/>
              <a:gd name="connsiteY478" fmla="*/ 1187547 h 6853244"/>
              <a:gd name="connsiteX479" fmla="*/ 744298 w 7966123"/>
              <a:gd name="connsiteY479" fmla="*/ 1187547 h 6853244"/>
              <a:gd name="connsiteX480" fmla="*/ 716713 w 7966123"/>
              <a:gd name="connsiteY480" fmla="*/ 1218460 h 6853244"/>
              <a:gd name="connsiteX481" fmla="*/ 683898 w 7966123"/>
              <a:gd name="connsiteY481" fmla="*/ 1267446 h 6853244"/>
              <a:gd name="connsiteX482" fmla="*/ 683898 w 7966123"/>
              <a:gd name="connsiteY482" fmla="*/ 1265544 h 6853244"/>
              <a:gd name="connsiteX483" fmla="*/ 709104 w 7966123"/>
              <a:gd name="connsiteY483" fmla="*/ 1327370 h 6853244"/>
              <a:gd name="connsiteX484" fmla="*/ 700068 w 7966123"/>
              <a:gd name="connsiteY484" fmla="*/ 1336882 h 6853244"/>
              <a:gd name="connsiteX485" fmla="*/ 647277 w 7966123"/>
              <a:gd name="connsiteY485" fmla="*/ 1312627 h 6853244"/>
              <a:gd name="connsiteX486" fmla="*/ 614937 w 7966123"/>
              <a:gd name="connsiteY486" fmla="*/ 1351150 h 6853244"/>
              <a:gd name="connsiteX487" fmla="*/ 668679 w 7966123"/>
              <a:gd name="connsiteY487" fmla="*/ 1345918 h 6853244"/>
              <a:gd name="connsiteX488" fmla="*/ 699592 w 7966123"/>
              <a:gd name="connsiteY488" fmla="*/ 1379685 h 6853244"/>
              <a:gd name="connsiteX489" fmla="*/ 673435 w 7966123"/>
              <a:gd name="connsiteY489" fmla="*/ 1427244 h 6853244"/>
              <a:gd name="connsiteX490" fmla="*/ 695312 w 7966123"/>
              <a:gd name="connsiteY490" fmla="*/ 1508570 h 6853244"/>
              <a:gd name="connsiteX491" fmla="*/ 573085 w 7966123"/>
              <a:gd name="connsiteY491" fmla="*/ 1551849 h 6853244"/>
              <a:gd name="connsiteX492" fmla="*/ 612084 w 7966123"/>
              <a:gd name="connsiteY492" fmla="*/ 1598932 h 6853244"/>
              <a:gd name="connsiteX493" fmla="*/ 586877 w 7966123"/>
              <a:gd name="connsiteY493" fmla="*/ 1672648 h 6853244"/>
              <a:gd name="connsiteX494" fmla="*/ 640619 w 7966123"/>
              <a:gd name="connsiteY494" fmla="*/ 1687392 h 6853244"/>
              <a:gd name="connsiteX495" fmla="*/ 609230 w 7966123"/>
              <a:gd name="connsiteY495" fmla="*/ 1706891 h 6853244"/>
              <a:gd name="connsiteX496" fmla="*/ 570232 w 7966123"/>
              <a:gd name="connsiteY496" fmla="*/ 1738755 h 6853244"/>
              <a:gd name="connsiteX497" fmla="*/ 500796 w 7966123"/>
              <a:gd name="connsiteY497" fmla="*/ 1755401 h 6853244"/>
              <a:gd name="connsiteX498" fmla="*/ 497942 w 7966123"/>
              <a:gd name="connsiteY498" fmla="*/ 1743511 h 6853244"/>
              <a:gd name="connsiteX499" fmla="*/ 472260 w 7966123"/>
              <a:gd name="connsiteY499" fmla="*/ 1780131 h 6853244"/>
              <a:gd name="connsiteX500" fmla="*/ 564049 w 7966123"/>
              <a:gd name="connsiteY500" fmla="*/ 1811045 h 6853244"/>
              <a:gd name="connsiteX501" fmla="*/ 588304 w 7966123"/>
              <a:gd name="connsiteY501" fmla="*/ 1898078 h 6853244"/>
              <a:gd name="connsiteX502" fmla="*/ 516490 w 7966123"/>
              <a:gd name="connsiteY502" fmla="*/ 1916150 h 6853244"/>
              <a:gd name="connsiteX503" fmla="*/ 513637 w 7966123"/>
              <a:gd name="connsiteY503" fmla="*/ 1928991 h 6853244"/>
              <a:gd name="connsiteX504" fmla="*/ 584024 w 7966123"/>
              <a:gd name="connsiteY504" fmla="*/ 1967038 h 6853244"/>
              <a:gd name="connsiteX505" fmla="*/ 495564 w 7966123"/>
              <a:gd name="connsiteY505" fmla="*/ 1992244 h 6853244"/>
              <a:gd name="connsiteX506" fmla="*/ 503649 w 7966123"/>
              <a:gd name="connsiteY506" fmla="*/ 2017451 h 6853244"/>
              <a:gd name="connsiteX507" fmla="*/ 538367 w 7966123"/>
              <a:gd name="connsiteY507" fmla="*/ 1987488 h 6853244"/>
              <a:gd name="connsiteX508" fmla="*/ 531709 w 7966123"/>
              <a:gd name="connsiteY508" fmla="*/ 2086887 h 6853244"/>
              <a:gd name="connsiteX509" fmla="*/ 529807 w 7966123"/>
              <a:gd name="connsiteY509" fmla="*/ 2098776 h 6853244"/>
              <a:gd name="connsiteX510" fmla="*/ 489382 w 7966123"/>
              <a:gd name="connsiteY510" fmla="*/ 2176297 h 6853244"/>
              <a:gd name="connsiteX511" fmla="*/ 473211 w 7966123"/>
              <a:gd name="connsiteY511" fmla="*/ 2190090 h 6853244"/>
              <a:gd name="connsiteX512" fmla="*/ 455139 w 7966123"/>
              <a:gd name="connsiteY512" fmla="*/ 2217198 h 6853244"/>
              <a:gd name="connsiteX513" fmla="*/ 484150 w 7966123"/>
              <a:gd name="connsiteY513" fmla="*/ 2211491 h 6853244"/>
              <a:gd name="connsiteX514" fmla="*/ 502698 w 7966123"/>
              <a:gd name="connsiteY514" fmla="*/ 2202455 h 6853244"/>
              <a:gd name="connsiteX515" fmla="*/ 514112 w 7966123"/>
              <a:gd name="connsiteY515" fmla="*/ 2208638 h 6853244"/>
              <a:gd name="connsiteX516" fmla="*/ 491284 w 7966123"/>
              <a:gd name="connsiteY516" fmla="*/ 2248112 h 6853244"/>
              <a:gd name="connsiteX517" fmla="*/ 471309 w 7966123"/>
              <a:gd name="connsiteY517" fmla="*/ 2290439 h 6853244"/>
              <a:gd name="connsiteX518" fmla="*/ 473687 w 7966123"/>
              <a:gd name="connsiteY518" fmla="*/ 2322779 h 6853244"/>
              <a:gd name="connsiteX519" fmla="*/ 496040 w 7966123"/>
              <a:gd name="connsiteY519" fmla="*/ 2316121 h 6853244"/>
              <a:gd name="connsiteX520" fmla="*/ 487004 w 7966123"/>
              <a:gd name="connsiteY520" fmla="*/ 2387935 h 6853244"/>
              <a:gd name="connsiteX521" fmla="*/ 465602 w 7966123"/>
              <a:gd name="connsiteY521" fmla="*/ 2428360 h 6853244"/>
              <a:gd name="connsiteX522" fmla="*/ 415665 w 7966123"/>
              <a:gd name="connsiteY522" fmla="*/ 2432640 h 6853244"/>
              <a:gd name="connsiteX523" fmla="*/ 473211 w 7966123"/>
              <a:gd name="connsiteY523" fmla="*/ 2485431 h 6853244"/>
              <a:gd name="connsiteX524" fmla="*/ 395215 w 7966123"/>
              <a:gd name="connsiteY524" fmla="*/ 2501125 h 6853244"/>
              <a:gd name="connsiteX525" fmla="*/ 424226 w 7966123"/>
              <a:gd name="connsiteY525" fmla="*/ 2549635 h 6853244"/>
              <a:gd name="connsiteX526" fmla="*/ 424226 w 7966123"/>
              <a:gd name="connsiteY526" fmla="*/ 2549635 h 6853244"/>
              <a:gd name="connsiteX527" fmla="*/ 610181 w 7966123"/>
              <a:gd name="connsiteY527" fmla="*/ 3640162 h 6853244"/>
              <a:gd name="connsiteX528" fmla="*/ 599243 w 7966123"/>
              <a:gd name="connsiteY528" fmla="*/ 3645869 h 6853244"/>
              <a:gd name="connsiteX529" fmla="*/ 662496 w 7966123"/>
              <a:gd name="connsiteY529" fmla="*/ 3841336 h 6853244"/>
              <a:gd name="connsiteX530" fmla="*/ 684849 w 7966123"/>
              <a:gd name="connsiteY530" fmla="*/ 3823739 h 6853244"/>
              <a:gd name="connsiteX531" fmla="*/ 664398 w 7966123"/>
              <a:gd name="connsiteY531" fmla="*/ 3638260 h 6853244"/>
              <a:gd name="connsiteX532" fmla="*/ 642521 w 7966123"/>
              <a:gd name="connsiteY532" fmla="*/ 3667746 h 6853244"/>
              <a:gd name="connsiteX533" fmla="*/ 610181 w 7966123"/>
              <a:gd name="connsiteY533" fmla="*/ 3640162 h 6853244"/>
              <a:gd name="connsiteX534" fmla="*/ 6476577 w 7966123"/>
              <a:gd name="connsiteY534" fmla="*/ 5125903 h 6853244"/>
              <a:gd name="connsiteX535" fmla="*/ 6480382 w 7966123"/>
              <a:gd name="connsiteY535" fmla="*/ 5136367 h 6853244"/>
              <a:gd name="connsiteX536" fmla="*/ 6496552 w 7966123"/>
              <a:gd name="connsiteY536" fmla="*/ 5111636 h 6853244"/>
              <a:gd name="connsiteX537" fmla="*/ 6552196 w 7966123"/>
              <a:gd name="connsiteY537" fmla="*/ 5036017 h 6853244"/>
              <a:gd name="connsiteX538" fmla="*/ 6568366 w 7966123"/>
              <a:gd name="connsiteY538" fmla="*/ 5011286 h 6853244"/>
              <a:gd name="connsiteX539" fmla="*/ 6497027 w 7966123"/>
              <a:gd name="connsiteY539" fmla="*/ 5026505 h 6853244"/>
              <a:gd name="connsiteX540" fmla="*/ 6476577 w 7966123"/>
              <a:gd name="connsiteY540" fmla="*/ 5125903 h 6853244"/>
              <a:gd name="connsiteX541" fmla="*/ 559293 w 7966123"/>
              <a:gd name="connsiteY541" fmla="*/ 1162341 h 6853244"/>
              <a:gd name="connsiteX542" fmla="*/ 555013 w 7966123"/>
              <a:gd name="connsiteY542" fmla="*/ 1178511 h 6853244"/>
              <a:gd name="connsiteX543" fmla="*/ 605901 w 7966123"/>
              <a:gd name="connsiteY543" fmla="*/ 1225594 h 6853244"/>
              <a:gd name="connsiteX544" fmla="*/ 620644 w 7966123"/>
              <a:gd name="connsiteY544" fmla="*/ 1218936 h 6853244"/>
              <a:gd name="connsiteX545" fmla="*/ 607803 w 7966123"/>
              <a:gd name="connsiteY545" fmla="*/ 1168048 h 6853244"/>
              <a:gd name="connsiteX546" fmla="*/ 559293 w 7966123"/>
              <a:gd name="connsiteY546" fmla="*/ 1162341 h 6853244"/>
              <a:gd name="connsiteX547" fmla="*/ 907425 w 7966123"/>
              <a:gd name="connsiteY547" fmla="*/ 643948 h 6853244"/>
              <a:gd name="connsiteX548" fmla="*/ 904096 w 7966123"/>
              <a:gd name="connsiteY548" fmla="*/ 655362 h 6853244"/>
              <a:gd name="connsiteX549" fmla="*/ 970203 w 7966123"/>
              <a:gd name="connsiteY549" fmla="*/ 675337 h 6853244"/>
              <a:gd name="connsiteX550" fmla="*/ 984946 w 7966123"/>
              <a:gd name="connsiteY550" fmla="*/ 604474 h 6853244"/>
              <a:gd name="connsiteX551" fmla="*/ 907425 w 7966123"/>
              <a:gd name="connsiteY551" fmla="*/ 643948 h 6853244"/>
              <a:gd name="connsiteX552" fmla="*/ 1069125 w 7966123"/>
              <a:gd name="connsiteY552" fmla="*/ 652033 h 6853244"/>
              <a:gd name="connsiteX553" fmla="*/ 1005872 w 7966123"/>
              <a:gd name="connsiteY553" fmla="*/ 685324 h 6853244"/>
              <a:gd name="connsiteX554" fmla="*/ 1016810 w 7966123"/>
              <a:gd name="connsiteY554" fmla="*/ 703397 h 6853244"/>
              <a:gd name="connsiteX555" fmla="*/ 1069125 w 7966123"/>
              <a:gd name="connsiteY555" fmla="*/ 652033 h 6853244"/>
              <a:gd name="connsiteX556" fmla="*/ 399971 w 7966123"/>
              <a:gd name="connsiteY556" fmla="*/ 1678355 h 6853244"/>
              <a:gd name="connsiteX557" fmla="*/ 452761 w 7966123"/>
              <a:gd name="connsiteY557" fmla="*/ 1678355 h 6853244"/>
              <a:gd name="connsiteX558" fmla="*/ 370484 w 7966123"/>
              <a:gd name="connsiteY558" fmla="*/ 1668368 h 6853244"/>
              <a:gd name="connsiteX559" fmla="*/ 391410 w 7966123"/>
              <a:gd name="connsiteY559" fmla="*/ 1729243 h 6853244"/>
              <a:gd name="connsiteX560" fmla="*/ 399971 w 7966123"/>
              <a:gd name="connsiteY560" fmla="*/ 1726390 h 6853244"/>
              <a:gd name="connsiteX561" fmla="*/ 399971 w 7966123"/>
              <a:gd name="connsiteY561" fmla="*/ 1678355 h 6853244"/>
              <a:gd name="connsiteX562" fmla="*/ 6772869 w 7966123"/>
              <a:gd name="connsiteY562" fmla="*/ 4685032 h 6853244"/>
              <a:gd name="connsiteX563" fmla="*/ 6771443 w 7966123"/>
              <a:gd name="connsiteY563" fmla="*/ 4698348 h 6853244"/>
              <a:gd name="connsiteX564" fmla="*/ 6831367 w 7966123"/>
              <a:gd name="connsiteY564" fmla="*/ 4718799 h 6853244"/>
              <a:gd name="connsiteX565" fmla="*/ 6841830 w 7966123"/>
              <a:gd name="connsiteY565" fmla="*/ 4671716 h 6853244"/>
              <a:gd name="connsiteX566" fmla="*/ 6772869 w 7966123"/>
              <a:gd name="connsiteY566" fmla="*/ 4685032 h 6853244"/>
              <a:gd name="connsiteX567" fmla="*/ 825148 w 7966123"/>
              <a:gd name="connsiteY567" fmla="*/ 4085789 h 6853244"/>
              <a:gd name="connsiteX568" fmla="*/ 812782 w 7966123"/>
              <a:gd name="connsiteY568" fmla="*/ 4078180 h 6853244"/>
              <a:gd name="connsiteX569" fmla="*/ 760468 w 7966123"/>
              <a:gd name="connsiteY569" fmla="*/ 4126214 h 6853244"/>
              <a:gd name="connsiteX570" fmla="*/ 807551 w 7966123"/>
              <a:gd name="connsiteY570" fmla="*/ 4139531 h 6853244"/>
              <a:gd name="connsiteX571" fmla="*/ 825148 w 7966123"/>
              <a:gd name="connsiteY571" fmla="*/ 4085789 h 6853244"/>
              <a:gd name="connsiteX572" fmla="*/ 6682507 w 7966123"/>
              <a:gd name="connsiteY572" fmla="*/ 4836745 h 6853244"/>
              <a:gd name="connsiteX573" fmla="*/ 6669666 w 7966123"/>
              <a:gd name="connsiteY573" fmla="*/ 4850062 h 6853244"/>
              <a:gd name="connsiteX574" fmla="*/ 6692970 w 7966123"/>
              <a:gd name="connsiteY574" fmla="*/ 4894291 h 6853244"/>
              <a:gd name="connsiteX575" fmla="*/ 6728640 w 7966123"/>
              <a:gd name="connsiteY575" fmla="*/ 4878121 h 6853244"/>
              <a:gd name="connsiteX576" fmla="*/ 6732920 w 7966123"/>
              <a:gd name="connsiteY576" fmla="*/ 4864805 h 6853244"/>
              <a:gd name="connsiteX577" fmla="*/ 6682507 w 7966123"/>
              <a:gd name="connsiteY577" fmla="*/ 4836745 h 6853244"/>
            </a:gdLst>
            <a:ahLst/>
            <a:cxnLst/>
            <a:rect l="l" t="t" r="r" b="b"/>
            <a:pathLst>
              <a:path w="7966123" h="6853244">
                <a:moveTo>
                  <a:pt x="424226" y="2549635"/>
                </a:moveTo>
                <a:cubicBezTo>
                  <a:pt x="420421" y="2559622"/>
                  <a:pt x="417092" y="2570086"/>
                  <a:pt x="412812" y="2581500"/>
                </a:cubicBezTo>
                <a:cubicBezTo>
                  <a:pt x="425653" y="2581500"/>
                  <a:pt x="439445" y="2581500"/>
                  <a:pt x="453237" y="2581500"/>
                </a:cubicBezTo>
                <a:cubicBezTo>
                  <a:pt x="478443" y="2631437"/>
                  <a:pt x="408531" y="2601475"/>
                  <a:pt x="412812" y="2638571"/>
                </a:cubicBezTo>
                <a:cubicBezTo>
                  <a:pt x="430884" y="2646656"/>
                  <a:pt x="452286" y="2656167"/>
                  <a:pt x="473687" y="2665679"/>
                </a:cubicBezTo>
                <a:cubicBezTo>
                  <a:pt x="469882" y="2665679"/>
                  <a:pt x="466078" y="2666155"/>
                  <a:pt x="462273" y="2666155"/>
                </a:cubicBezTo>
                <a:cubicBezTo>
                  <a:pt x="466553" y="2699921"/>
                  <a:pt x="466553" y="2735115"/>
                  <a:pt x="475589" y="2767931"/>
                </a:cubicBezTo>
                <a:cubicBezTo>
                  <a:pt x="488906" y="2815490"/>
                  <a:pt x="454663" y="2809783"/>
                  <a:pt x="418519" y="2816917"/>
                </a:cubicBezTo>
                <a:cubicBezTo>
                  <a:pt x="427079" y="2832135"/>
                  <a:pt x="437067" y="2844025"/>
                  <a:pt x="440871" y="2857817"/>
                </a:cubicBezTo>
                <a:cubicBezTo>
                  <a:pt x="444676" y="2872085"/>
                  <a:pt x="477492" y="2887304"/>
                  <a:pt x="441823" y="2902523"/>
                </a:cubicBezTo>
                <a:cubicBezTo>
                  <a:pt x="449432" y="2912510"/>
                  <a:pt x="457041" y="2922497"/>
                  <a:pt x="461322" y="2927253"/>
                </a:cubicBezTo>
                <a:cubicBezTo>
                  <a:pt x="464651" y="2954837"/>
                  <a:pt x="461797" y="2981470"/>
                  <a:pt x="471785" y="3002396"/>
                </a:cubicBezTo>
                <a:cubicBezTo>
                  <a:pt x="486528" y="3033785"/>
                  <a:pt x="476065" y="3051382"/>
                  <a:pt x="448005" y="3066601"/>
                </a:cubicBezTo>
                <a:cubicBezTo>
                  <a:pt x="478443" y="3083247"/>
                  <a:pt x="498893" y="3099892"/>
                  <a:pt x="472736" y="3117489"/>
                </a:cubicBezTo>
                <a:cubicBezTo>
                  <a:pt x="484150" y="3165524"/>
                  <a:pt x="496991" y="3204997"/>
                  <a:pt x="500796" y="3245423"/>
                </a:cubicBezTo>
                <a:cubicBezTo>
                  <a:pt x="502698" y="3263019"/>
                  <a:pt x="503174" y="3275860"/>
                  <a:pt x="514112" y="3291555"/>
                </a:cubicBezTo>
                <a:cubicBezTo>
                  <a:pt x="523148" y="3304871"/>
                  <a:pt x="529331" y="3326749"/>
                  <a:pt x="525526" y="3341492"/>
                </a:cubicBezTo>
                <a:cubicBezTo>
                  <a:pt x="518392" y="3369076"/>
                  <a:pt x="532660" y="3389051"/>
                  <a:pt x="538843" y="3412355"/>
                </a:cubicBezTo>
                <a:cubicBezTo>
                  <a:pt x="542648" y="3426147"/>
                  <a:pt x="543123" y="3440890"/>
                  <a:pt x="545501" y="3455633"/>
                </a:cubicBezTo>
                <a:cubicBezTo>
                  <a:pt x="540745" y="3458011"/>
                  <a:pt x="535514" y="3460389"/>
                  <a:pt x="530758" y="3462767"/>
                </a:cubicBezTo>
                <a:cubicBezTo>
                  <a:pt x="555488" y="3483217"/>
                  <a:pt x="580219" y="3503668"/>
                  <a:pt x="604474" y="3523167"/>
                </a:cubicBezTo>
                <a:cubicBezTo>
                  <a:pt x="604950" y="3555982"/>
                  <a:pt x="568329" y="3591176"/>
                  <a:pt x="609706" y="3621138"/>
                </a:cubicBezTo>
                <a:cubicBezTo>
                  <a:pt x="609706" y="3599261"/>
                  <a:pt x="609706" y="3579286"/>
                  <a:pt x="609706" y="3559312"/>
                </a:cubicBezTo>
                <a:cubicBezTo>
                  <a:pt x="613510" y="3557885"/>
                  <a:pt x="617315" y="3556458"/>
                  <a:pt x="620644" y="3555031"/>
                </a:cubicBezTo>
                <a:cubicBezTo>
                  <a:pt x="624449" y="3590225"/>
                  <a:pt x="641095" y="3604493"/>
                  <a:pt x="673910" y="3599737"/>
                </a:cubicBezTo>
                <a:cubicBezTo>
                  <a:pt x="680093" y="3598785"/>
                  <a:pt x="691507" y="3613529"/>
                  <a:pt x="694836" y="3623041"/>
                </a:cubicBezTo>
                <a:cubicBezTo>
                  <a:pt x="702446" y="3643491"/>
                  <a:pt x="706250" y="3665368"/>
                  <a:pt x="711957" y="3686294"/>
                </a:cubicBezTo>
                <a:cubicBezTo>
                  <a:pt x="720518" y="3717207"/>
                  <a:pt x="730981" y="3748121"/>
                  <a:pt x="735737" y="3779509"/>
                </a:cubicBezTo>
                <a:cubicBezTo>
                  <a:pt x="736688" y="3785217"/>
                  <a:pt x="712909" y="3794728"/>
                  <a:pt x="699592" y="3803289"/>
                </a:cubicBezTo>
                <a:cubicBezTo>
                  <a:pt x="701019" y="3804240"/>
                  <a:pt x="708153" y="3813752"/>
                  <a:pt x="712909" y="3812325"/>
                </a:cubicBezTo>
                <a:cubicBezTo>
                  <a:pt x="750005" y="3803289"/>
                  <a:pt x="765223" y="3818032"/>
                  <a:pt x="764272" y="3855128"/>
                </a:cubicBezTo>
                <a:cubicBezTo>
                  <a:pt x="763797" y="3872725"/>
                  <a:pt x="772833" y="3904590"/>
                  <a:pt x="768077" y="3906016"/>
                </a:cubicBezTo>
                <a:cubicBezTo>
                  <a:pt x="745249" y="3915052"/>
                  <a:pt x="719091" y="3916004"/>
                  <a:pt x="690080" y="3920760"/>
                </a:cubicBezTo>
                <a:cubicBezTo>
                  <a:pt x="698641" y="3930747"/>
                  <a:pt x="710055" y="3943588"/>
                  <a:pt x="728127" y="3963563"/>
                </a:cubicBezTo>
                <a:cubicBezTo>
                  <a:pt x="730505" y="3963563"/>
                  <a:pt x="742871" y="3963563"/>
                  <a:pt x="754285" y="3963563"/>
                </a:cubicBezTo>
                <a:cubicBezTo>
                  <a:pt x="763321" y="3950246"/>
                  <a:pt x="772833" y="3937405"/>
                  <a:pt x="789003" y="3914101"/>
                </a:cubicBezTo>
                <a:cubicBezTo>
                  <a:pt x="804697" y="3966416"/>
                  <a:pt x="816111" y="4005414"/>
                  <a:pt x="830855" y="4054400"/>
                </a:cubicBezTo>
                <a:cubicBezTo>
                  <a:pt x="869853" y="4070570"/>
                  <a:pt x="877463" y="4107666"/>
                  <a:pt x="839415" y="4150945"/>
                </a:cubicBezTo>
                <a:cubicBezTo>
                  <a:pt x="834184" y="4157128"/>
                  <a:pt x="840367" y="4172822"/>
                  <a:pt x="841318" y="4184236"/>
                </a:cubicBezTo>
                <a:cubicBezTo>
                  <a:pt x="828001" y="4184236"/>
                  <a:pt x="814209" y="4184236"/>
                  <a:pt x="801844" y="4184236"/>
                </a:cubicBezTo>
                <a:cubicBezTo>
                  <a:pt x="822294" y="4214674"/>
                  <a:pt x="841318" y="4243209"/>
                  <a:pt x="860341" y="4271269"/>
                </a:cubicBezTo>
                <a:cubicBezTo>
                  <a:pt x="862244" y="4269842"/>
                  <a:pt x="863670" y="4267940"/>
                  <a:pt x="865573" y="4266513"/>
                </a:cubicBezTo>
                <a:cubicBezTo>
                  <a:pt x="857012" y="4238453"/>
                  <a:pt x="848452" y="4210869"/>
                  <a:pt x="840367" y="4182810"/>
                </a:cubicBezTo>
                <a:cubicBezTo>
                  <a:pt x="877938" y="4159981"/>
                  <a:pt x="893633" y="4169969"/>
                  <a:pt x="923119" y="4220857"/>
                </a:cubicBezTo>
                <a:cubicBezTo>
                  <a:pt x="973056" y="4307890"/>
                  <a:pt x="1026322" y="4392544"/>
                  <a:pt x="1079112" y="4478151"/>
                </a:cubicBezTo>
                <a:cubicBezTo>
                  <a:pt x="1114782" y="4535697"/>
                  <a:pt x="1147122" y="4596097"/>
                  <a:pt x="1188974" y="4649363"/>
                </a:cubicBezTo>
                <a:cubicBezTo>
                  <a:pt x="1266495" y="4748285"/>
                  <a:pt x="1348772" y="4843403"/>
                  <a:pt x="1430097" y="4939472"/>
                </a:cubicBezTo>
                <a:cubicBezTo>
                  <a:pt x="1498107" y="5019372"/>
                  <a:pt x="1566116" y="5099270"/>
                  <a:pt x="1636503" y="5176792"/>
                </a:cubicBezTo>
                <a:cubicBezTo>
                  <a:pt x="1660283" y="5202474"/>
                  <a:pt x="1693098" y="5219119"/>
                  <a:pt x="1720683" y="5241472"/>
                </a:cubicBezTo>
                <a:cubicBezTo>
                  <a:pt x="1746364" y="5262398"/>
                  <a:pt x="1769668" y="5286653"/>
                  <a:pt x="1795826" y="5307103"/>
                </a:cubicBezTo>
                <a:cubicBezTo>
                  <a:pt x="1851945" y="5350857"/>
                  <a:pt x="1907589" y="5395563"/>
                  <a:pt x="1966087" y="5435512"/>
                </a:cubicBezTo>
                <a:cubicBezTo>
                  <a:pt x="2067863" y="5504948"/>
                  <a:pt x="2171066" y="5572006"/>
                  <a:pt x="2275220" y="5637162"/>
                </a:cubicBezTo>
                <a:cubicBezTo>
                  <a:pt x="2307085" y="5657137"/>
                  <a:pt x="2345132" y="5667124"/>
                  <a:pt x="2379850" y="5681867"/>
                </a:cubicBezTo>
                <a:cubicBezTo>
                  <a:pt x="2426933" y="5702318"/>
                  <a:pt x="2472590" y="5724670"/>
                  <a:pt x="2520149" y="5743219"/>
                </a:cubicBezTo>
                <a:cubicBezTo>
                  <a:pt x="2589584" y="5770327"/>
                  <a:pt x="2664728" y="5785546"/>
                  <a:pt x="2727505" y="5822642"/>
                </a:cubicBezTo>
                <a:cubicBezTo>
                  <a:pt x="2770784" y="5848324"/>
                  <a:pt x="2811209" y="5848799"/>
                  <a:pt x="2854964" y="5851653"/>
                </a:cubicBezTo>
                <a:cubicBezTo>
                  <a:pt x="2860195" y="5852129"/>
                  <a:pt x="2867804" y="5853555"/>
                  <a:pt x="2870182" y="5857360"/>
                </a:cubicBezTo>
                <a:cubicBezTo>
                  <a:pt x="2910607" y="5927748"/>
                  <a:pt x="2986226" y="5905394"/>
                  <a:pt x="3045675" y="5925370"/>
                </a:cubicBezTo>
                <a:cubicBezTo>
                  <a:pt x="3065650" y="5932027"/>
                  <a:pt x="3083247" y="5946295"/>
                  <a:pt x="3103697" y="5950100"/>
                </a:cubicBezTo>
                <a:cubicBezTo>
                  <a:pt x="3136512" y="5956283"/>
                  <a:pt x="3171231" y="5952478"/>
                  <a:pt x="3203095" y="5960087"/>
                </a:cubicBezTo>
                <a:cubicBezTo>
                  <a:pt x="3270153" y="5975782"/>
                  <a:pt x="3340540" y="5971501"/>
                  <a:pt x="3406172" y="6002415"/>
                </a:cubicBezTo>
                <a:cubicBezTo>
                  <a:pt x="3445170" y="6020963"/>
                  <a:pt x="3495107" y="6014780"/>
                  <a:pt x="3540288" y="6020487"/>
                </a:cubicBezTo>
                <a:cubicBezTo>
                  <a:pt x="3569299" y="6024292"/>
                  <a:pt x="3601639" y="6022389"/>
                  <a:pt x="3625894" y="6035231"/>
                </a:cubicBezTo>
                <a:cubicBezTo>
                  <a:pt x="3667270" y="6057108"/>
                  <a:pt x="3706269" y="6042840"/>
                  <a:pt x="3746218" y="6040462"/>
                </a:cubicBezTo>
                <a:cubicBezTo>
                  <a:pt x="3756681" y="6039986"/>
                  <a:pt x="3767144" y="6038559"/>
                  <a:pt x="3777607" y="6039035"/>
                </a:cubicBezTo>
                <a:cubicBezTo>
                  <a:pt x="3828019" y="6041413"/>
                  <a:pt x="3878908" y="6049498"/>
                  <a:pt x="3928844" y="6045218"/>
                </a:cubicBezTo>
                <a:cubicBezTo>
                  <a:pt x="4043461" y="6035706"/>
                  <a:pt x="4157603" y="6020011"/>
                  <a:pt x="4271744" y="6007171"/>
                </a:cubicBezTo>
                <a:cubicBezTo>
                  <a:pt x="4281256" y="6006220"/>
                  <a:pt x="4292671" y="6005268"/>
                  <a:pt x="4300756" y="6009549"/>
                </a:cubicBezTo>
                <a:cubicBezTo>
                  <a:pt x="4361155" y="6040937"/>
                  <a:pt x="4420604" y="6018585"/>
                  <a:pt x="4481004" y="6009073"/>
                </a:cubicBezTo>
                <a:cubicBezTo>
                  <a:pt x="4525234" y="6002415"/>
                  <a:pt x="4569464" y="5997183"/>
                  <a:pt x="4614169" y="5996232"/>
                </a:cubicBezTo>
                <a:cubicBezTo>
                  <a:pt x="4631290" y="5995756"/>
                  <a:pt x="4648887" y="6008598"/>
                  <a:pt x="4676471" y="6019060"/>
                </a:cubicBezTo>
                <a:cubicBezTo>
                  <a:pt x="4676471" y="6019536"/>
                  <a:pt x="4679800" y="6011927"/>
                  <a:pt x="4683605" y="6004793"/>
                </a:cubicBezTo>
                <a:cubicBezTo>
                  <a:pt x="4705482" y="5967221"/>
                  <a:pt x="4763504" y="5939637"/>
                  <a:pt x="4807734" y="5944869"/>
                </a:cubicBezTo>
                <a:cubicBezTo>
                  <a:pt x="4816294" y="5945820"/>
                  <a:pt x="4829135" y="5945344"/>
                  <a:pt x="4834367" y="5940113"/>
                </a:cubicBezTo>
                <a:cubicBezTo>
                  <a:pt x="4865280" y="5908724"/>
                  <a:pt x="4904279" y="5899688"/>
                  <a:pt x="4945655" y="5894932"/>
                </a:cubicBezTo>
                <a:cubicBezTo>
                  <a:pt x="4956117" y="5893505"/>
                  <a:pt x="4970385" y="5887322"/>
                  <a:pt x="4974190" y="5879237"/>
                </a:cubicBezTo>
                <a:cubicBezTo>
                  <a:pt x="4997970" y="5831203"/>
                  <a:pt x="5040773" y="5832630"/>
                  <a:pt x="5085003" y="5829300"/>
                </a:cubicBezTo>
                <a:cubicBezTo>
                  <a:pt x="5105453" y="5827874"/>
                  <a:pt x="5125428" y="5812179"/>
                  <a:pt x="5145402" y="5803143"/>
                </a:cubicBezTo>
                <a:cubicBezTo>
                  <a:pt x="5153012" y="5799814"/>
                  <a:pt x="5159670" y="5793631"/>
                  <a:pt x="5167279" y="5791728"/>
                </a:cubicBezTo>
                <a:cubicBezTo>
                  <a:pt x="5226253" y="5777937"/>
                  <a:pt x="5285226" y="5764620"/>
                  <a:pt x="5344199" y="5751303"/>
                </a:cubicBezTo>
                <a:cubicBezTo>
                  <a:pt x="5347052" y="5750828"/>
                  <a:pt x="5350857" y="5750352"/>
                  <a:pt x="5351808" y="5748450"/>
                </a:cubicBezTo>
                <a:cubicBezTo>
                  <a:pt x="5386050" y="5686148"/>
                  <a:pt x="5430756" y="5724195"/>
                  <a:pt x="5469754" y="5738938"/>
                </a:cubicBezTo>
                <a:cubicBezTo>
                  <a:pt x="5509704" y="5754157"/>
                  <a:pt x="5520167" y="5740841"/>
                  <a:pt x="5518740" y="5703744"/>
                </a:cubicBezTo>
                <a:cubicBezTo>
                  <a:pt x="5517313" y="5665222"/>
                  <a:pt x="5535861" y="5657137"/>
                  <a:pt x="5561543" y="5669978"/>
                </a:cubicBezTo>
                <a:cubicBezTo>
                  <a:pt x="5575335" y="5654284"/>
                  <a:pt x="5585323" y="5638589"/>
                  <a:pt x="5598639" y="5627650"/>
                </a:cubicBezTo>
                <a:cubicBezTo>
                  <a:pt x="5647149" y="5587701"/>
                  <a:pt x="5696135" y="5548227"/>
                  <a:pt x="5746072" y="5510655"/>
                </a:cubicBezTo>
                <a:cubicBezTo>
                  <a:pt x="5753681" y="5504948"/>
                  <a:pt x="5769375" y="5503046"/>
                  <a:pt x="5778887" y="5506375"/>
                </a:cubicBezTo>
                <a:cubicBezTo>
                  <a:pt x="5802667" y="5513985"/>
                  <a:pt x="5825020" y="5524923"/>
                  <a:pt x="5842616" y="5522545"/>
                </a:cubicBezTo>
                <a:cubicBezTo>
                  <a:pt x="5873530" y="5501143"/>
                  <a:pt x="5903967" y="5480217"/>
                  <a:pt x="5937259" y="5457389"/>
                </a:cubicBezTo>
                <a:cubicBezTo>
                  <a:pt x="5933930" y="5452158"/>
                  <a:pt x="5925844" y="5441219"/>
                  <a:pt x="5919186" y="5431707"/>
                </a:cubicBezTo>
                <a:cubicBezTo>
                  <a:pt x="5945344" y="5409355"/>
                  <a:pt x="5969123" y="5386051"/>
                  <a:pt x="5995756" y="5367027"/>
                </a:cubicBezTo>
                <a:cubicBezTo>
                  <a:pt x="6009073" y="5357516"/>
                  <a:pt x="6030474" y="5359418"/>
                  <a:pt x="6043315" y="5349906"/>
                </a:cubicBezTo>
                <a:cubicBezTo>
                  <a:pt x="6066619" y="5331834"/>
                  <a:pt x="6085167" y="5308054"/>
                  <a:pt x="6107044" y="5288080"/>
                </a:cubicBezTo>
                <a:cubicBezTo>
                  <a:pt x="6120836" y="5275714"/>
                  <a:pt x="6137006" y="5265727"/>
                  <a:pt x="6155079" y="5258117"/>
                </a:cubicBezTo>
                <a:cubicBezTo>
                  <a:pt x="6168395" y="5227679"/>
                  <a:pt x="6178382" y="5196766"/>
                  <a:pt x="6224039" y="5192010"/>
                </a:cubicBezTo>
                <a:cubicBezTo>
                  <a:pt x="6240685" y="5190108"/>
                  <a:pt x="6257806" y="5165377"/>
                  <a:pt x="6269220" y="5147305"/>
                </a:cubicBezTo>
                <a:cubicBezTo>
                  <a:pt x="6306791" y="5086905"/>
                  <a:pt x="6356728" y="5042200"/>
                  <a:pt x="6419507" y="5010335"/>
                </a:cubicBezTo>
                <a:cubicBezTo>
                  <a:pt x="6427591" y="5006055"/>
                  <a:pt x="6429018" y="4990836"/>
                  <a:pt x="6434725" y="4981324"/>
                </a:cubicBezTo>
                <a:cubicBezTo>
                  <a:pt x="6454700" y="4945179"/>
                  <a:pt x="6464688" y="4905230"/>
                  <a:pt x="6515575" y="4888585"/>
                </a:cubicBezTo>
                <a:cubicBezTo>
                  <a:pt x="6552672" y="4876695"/>
                  <a:pt x="6580255" y="4836269"/>
                  <a:pt x="6586438" y="4791088"/>
                </a:cubicBezTo>
                <a:cubicBezTo>
                  <a:pt x="6592145" y="4751139"/>
                  <a:pt x="6605462" y="4719750"/>
                  <a:pt x="6646838" y="4699300"/>
                </a:cubicBezTo>
                <a:cubicBezTo>
                  <a:pt x="6668239" y="4688837"/>
                  <a:pt x="6679178" y="4656972"/>
                  <a:pt x="6694873" y="4635095"/>
                </a:cubicBezTo>
                <a:cubicBezTo>
                  <a:pt x="6714372" y="4607035"/>
                  <a:pt x="6732920" y="4578500"/>
                  <a:pt x="6753846" y="4551391"/>
                </a:cubicBezTo>
                <a:cubicBezTo>
                  <a:pt x="6783332" y="4513344"/>
                  <a:pt x="6814246" y="4476724"/>
                  <a:pt x="6844684" y="4440103"/>
                </a:cubicBezTo>
                <a:cubicBezTo>
                  <a:pt x="6865134" y="4415373"/>
                  <a:pt x="6892243" y="4394447"/>
                  <a:pt x="6905083" y="4366863"/>
                </a:cubicBezTo>
                <a:cubicBezTo>
                  <a:pt x="6929338" y="4314072"/>
                  <a:pt x="6944081" y="4257477"/>
                  <a:pt x="6964532" y="4203260"/>
                </a:cubicBezTo>
                <a:cubicBezTo>
                  <a:pt x="6979751" y="4161883"/>
                  <a:pt x="6997823" y="4121934"/>
                  <a:pt x="7013518" y="4081033"/>
                </a:cubicBezTo>
                <a:cubicBezTo>
                  <a:pt x="7029212" y="4039657"/>
                  <a:pt x="7043480" y="3997805"/>
                  <a:pt x="7059650" y="3956429"/>
                </a:cubicBezTo>
                <a:cubicBezTo>
                  <a:pt x="7066308" y="3939783"/>
                  <a:pt x="7072967" y="3916955"/>
                  <a:pt x="7085807" y="3911248"/>
                </a:cubicBezTo>
                <a:cubicBezTo>
                  <a:pt x="7111965" y="3899834"/>
                  <a:pt x="7111965" y="3878908"/>
                  <a:pt x="7117671" y="3857982"/>
                </a:cubicBezTo>
                <a:cubicBezTo>
                  <a:pt x="7124805" y="3831349"/>
                  <a:pt x="7132891" y="3805191"/>
                  <a:pt x="7140975" y="3779034"/>
                </a:cubicBezTo>
                <a:cubicBezTo>
                  <a:pt x="7150012" y="3749547"/>
                  <a:pt x="7158573" y="3720061"/>
                  <a:pt x="7169035" y="3691525"/>
                </a:cubicBezTo>
                <a:cubicBezTo>
                  <a:pt x="7175694" y="3672502"/>
                  <a:pt x="7184730" y="3653954"/>
                  <a:pt x="7194717" y="3629223"/>
                </a:cubicBezTo>
                <a:cubicBezTo>
                  <a:pt x="7192815" y="3609724"/>
                  <a:pt x="7195668" y="3578811"/>
                  <a:pt x="7186156" y="3552178"/>
                </a:cubicBezTo>
                <a:cubicBezTo>
                  <a:pt x="7170462" y="3508899"/>
                  <a:pt x="7217545" y="3485595"/>
                  <a:pt x="7212314" y="3445170"/>
                </a:cubicBezTo>
                <a:cubicBezTo>
                  <a:pt x="7209460" y="3423293"/>
                  <a:pt x="7226582" y="3399038"/>
                  <a:pt x="7234191" y="3375734"/>
                </a:cubicBezTo>
                <a:cubicBezTo>
                  <a:pt x="7235618" y="3371930"/>
                  <a:pt x="7236093" y="3366222"/>
                  <a:pt x="7233715" y="3363844"/>
                </a:cubicBezTo>
                <a:cubicBezTo>
                  <a:pt x="7198522" y="3322468"/>
                  <a:pt x="7223253" y="3280141"/>
                  <a:pt x="7230387" y="3237813"/>
                </a:cubicBezTo>
                <a:cubicBezTo>
                  <a:pt x="7232764" y="3224497"/>
                  <a:pt x="7233715" y="3208327"/>
                  <a:pt x="7228009" y="3196437"/>
                </a:cubicBezTo>
                <a:cubicBezTo>
                  <a:pt x="7213741" y="3165999"/>
                  <a:pt x="7232289" y="3146975"/>
                  <a:pt x="7245130" y="3123672"/>
                </a:cubicBezTo>
                <a:cubicBezTo>
                  <a:pt x="7254641" y="3105599"/>
                  <a:pt x="7262251" y="3084673"/>
                  <a:pt x="7263202" y="3064699"/>
                </a:cubicBezTo>
                <a:cubicBezTo>
                  <a:pt x="7265104" y="3031883"/>
                  <a:pt x="7258922" y="2998592"/>
                  <a:pt x="7261300" y="2965301"/>
                </a:cubicBezTo>
                <a:cubicBezTo>
                  <a:pt x="7262726" y="2944850"/>
                  <a:pt x="7273190" y="2925351"/>
                  <a:pt x="7281274" y="2900145"/>
                </a:cubicBezTo>
                <a:cubicBezTo>
                  <a:pt x="7257019" y="2887304"/>
                  <a:pt x="7266531" y="2857342"/>
                  <a:pt x="7262251" y="2828806"/>
                </a:cubicBezTo>
                <a:cubicBezTo>
                  <a:pt x="7255592" y="2786954"/>
                  <a:pt x="7293164" y="2779345"/>
                  <a:pt x="7306481" y="2753187"/>
                </a:cubicBezTo>
                <a:cubicBezTo>
                  <a:pt x="7279372" y="2737969"/>
                  <a:pt x="7263678" y="2723701"/>
                  <a:pt x="7267958" y="2684703"/>
                </a:cubicBezTo>
                <a:cubicBezTo>
                  <a:pt x="7272714" y="2639522"/>
                  <a:pt x="7254641" y="2591963"/>
                  <a:pt x="7251313" y="2544879"/>
                </a:cubicBezTo>
                <a:cubicBezTo>
                  <a:pt x="7249410" y="2519673"/>
                  <a:pt x="7259397" y="2493991"/>
                  <a:pt x="7261300" y="2468310"/>
                </a:cubicBezTo>
                <a:cubicBezTo>
                  <a:pt x="7262726" y="2448810"/>
                  <a:pt x="7260348" y="2428836"/>
                  <a:pt x="7258446" y="2409336"/>
                </a:cubicBezTo>
                <a:cubicBezTo>
                  <a:pt x="7248935" y="2324206"/>
                  <a:pt x="7258446" y="2236697"/>
                  <a:pt x="7209936" y="2157274"/>
                </a:cubicBezTo>
                <a:cubicBezTo>
                  <a:pt x="7197095" y="2136348"/>
                  <a:pt x="7208033" y="2098301"/>
                  <a:pt x="7212789" y="2068814"/>
                </a:cubicBezTo>
                <a:cubicBezTo>
                  <a:pt x="7217070" y="2041706"/>
                  <a:pt x="7219448" y="2020304"/>
                  <a:pt x="7197571" y="1996525"/>
                </a:cubicBezTo>
                <a:cubicBezTo>
                  <a:pt x="7183779" y="1981781"/>
                  <a:pt x="7184254" y="1953722"/>
                  <a:pt x="7179023" y="1931369"/>
                </a:cubicBezTo>
                <a:cubicBezTo>
                  <a:pt x="7169986" y="1891895"/>
                  <a:pt x="7162377" y="1851945"/>
                  <a:pt x="7153341" y="1812471"/>
                </a:cubicBezTo>
                <a:cubicBezTo>
                  <a:pt x="7151914" y="1806289"/>
                  <a:pt x="7144305" y="1800106"/>
                  <a:pt x="7145256" y="1794875"/>
                </a:cubicBezTo>
                <a:cubicBezTo>
                  <a:pt x="7158097" y="1723536"/>
                  <a:pt x="7106733" y="1666941"/>
                  <a:pt x="7101026" y="1599883"/>
                </a:cubicBezTo>
                <a:cubicBezTo>
                  <a:pt x="7100550" y="1593225"/>
                  <a:pt x="7097697" y="1585615"/>
                  <a:pt x="7093417" y="1580859"/>
                </a:cubicBezTo>
                <a:cubicBezTo>
                  <a:pt x="7063930" y="1548519"/>
                  <a:pt x="7050138" y="1511423"/>
                  <a:pt x="7049187" y="1466718"/>
                </a:cubicBezTo>
                <a:cubicBezTo>
                  <a:pt x="7048711" y="1451499"/>
                  <a:pt x="7030163" y="1436756"/>
                  <a:pt x="7018749" y="1420110"/>
                </a:cubicBezTo>
                <a:cubicBezTo>
                  <a:pt x="7013518" y="1404416"/>
                  <a:pt x="7009713" y="1385392"/>
                  <a:pt x="7001152" y="1368271"/>
                </a:cubicBezTo>
                <a:cubicBezTo>
                  <a:pt x="6969288" y="1303115"/>
                  <a:pt x="6941703" y="1236057"/>
                  <a:pt x="6897949" y="1176133"/>
                </a:cubicBezTo>
                <a:cubicBezTo>
                  <a:pt x="6871792" y="1139988"/>
                  <a:pt x="6864658" y="1090527"/>
                  <a:pt x="6848488" y="1047248"/>
                </a:cubicBezTo>
                <a:cubicBezTo>
                  <a:pt x="6838025" y="1019188"/>
                  <a:pt x="6828038" y="990177"/>
                  <a:pt x="6814721" y="963544"/>
                </a:cubicBezTo>
                <a:cubicBezTo>
                  <a:pt x="6809490" y="952606"/>
                  <a:pt x="6796173" y="939289"/>
                  <a:pt x="6785710" y="937862"/>
                </a:cubicBezTo>
                <a:cubicBezTo>
                  <a:pt x="6721030" y="931680"/>
                  <a:pt x="6691068" y="879841"/>
                  <a:pt x="6652070" y="840367"/>
                </a:cubicBezTo>
                <a:cubicBezTo>
                  <a:pt x="6636851" y="825148"/>
                  <a:pt x="6675849" y="740968"/>
                  <a:pt x="6699153" y="736212"/>
                </a:cubicBezTo>
                <a:cubicBezTo>
                  <a:pt x="6780479" y="719091"/>
                  <a:pt x="6761455" y="726701"/>
                  <a:pt x="6772394" y="646326"/>
                </a:cubicBezTo>
                <a:cubicBezTo>
                  <a:pt x="6773345" y="638241"/>
                  <a:pt x="6774772" y="628254"/>
                  <a:pt x="6780003" y="623022"/>
                </a:cubicBezTo>
                <a:cubicBezTo>
                  <a:pt x="6821380" y="578317"/>
                  <a:pt x="6866561" y="536465"/>
                  <a:pt x="6905559" y="489382"/>
                </a:cubicBezTo>
                <a:cubicBezTo>
                  <a:pt x="6955020" y="429933"/>
                  <a:pt x="7016371" y="445627"/>
                  <a:pt x="7077722" y="452761"/>
                </a:cubicBezTo>
                <a:cubicBezTo>
                  <a:pt x="7113392" y="457041"/>
                  <a:pt x="7151439" y="456090"/>
                  <a:pt x="7184254" y="468456"/>
                </a:cubicBezTo>
                <a:cubicBezTo>
                  <a:pt x="7218497" y="481297"/>
                  <a:pt x="7247983" y="507930"/>
                  <a:pt x="7279372" y="528380"/>
                </a:cubicBezTo>
                <a:cubicBezTo>
                  <a:pt x="7295542" y="528380"/>
                  <a:pt x="7315041" y="526953"/>
                  <a:pt x="7333589" y="529331"/>
                </a:cubicBezTo>
                <a:cubicBezTo>
                  <a:pt x="7341675" y="530282"/>
                  <a:pt x="7353564" y="538367"/>
                  <a:pt x="7354991" y="544550"/>
                </a:cubicBezTo>
                <a:cubicBezTo>
                  <a:pt x="7360698" y="570707"/>
                  <a:pt x="7362600" y="597816"/>
                  <a:pt x="7365930" y="623973"/>
                </a:cubicBezTo>
                <a:cubicBezTo>
                  <a:pt x="7429183" y="662496"/>
                  <a:pt x="7464376" y="720994"/>
                  <a:pt x="7492436" y="785674"/>
                </a:cubicBezTo>
                <a:cubicBezTo>
                  <a:pt x="7497192" y="796612"/>
                  <a:pt x="7503375" y="806600"/>
                  <a:pt x="7510033" y="816112"/>
                </a:cubicBezTo>
                <a:cubicBezTo>
                  <a:pt x="7530483" y="848452"/>
                  <a:pt x="7546178" y="886499"/>
                  <a:pt x="7573286" y="911705"/>
                </a:cubicBezTo>
                <a:cubicBezTo>
                  <a:pt x="7664599" y="995409"/>
                  <a:pt x="7678392" y="1120489"/>
                  <a:pt x="7742596" y="1218460"/>
                </a:cubicBezTo>
                <a:cubicBezTo>
                  <a:pt x="7755913" y="1238435"/>
                  <a:pt x="7752108" y="1269348"/>
                  <a:pt x="7758766" y="1294555"/>
                </a:cubicBezTo>
                <a:cubicBezTo>
                  <a:pt x="7766851" y="1325468"/>
                  <a:pt x="7778265" y="1354954"/>
                  <a:pt x="7787302" y="1385392"/>
                </a:cubicBezTo>
                <a:cubicBezTo>
                  <a:pt x="7802520" y="1435329"/>
                  <a:pt x="7819166" y="1485266"/>
                  <a:pt x="7831056" y="1536154"/>
                </a:cubicBezTo>
                <a:cubicBezTo>
                  <a:pt x="7839141" y="1570872"/>
                  <a:pt x="7841043" y="1607017"/>
                  <a:pt x="7845799" y="1642211"/>
                </a:cubicBezTo>
                <a:cubicBezTo>
                  <a:pt x="7846275" y="1646015"/>
                  <a:pt x="7845799" y="1652198"/>
                  <a:pt x="7847701" y="1654100"/>
                </a:cubicBezTo>
                <a:cubicBezTo>
                  <a:pt x="7900968" y="1698330"/>
                  <a:pt x="7871957" y="1753023"/>
                  <a:pt x="7869103" y="1805338"/>
                </a:cubicBezTo>
                <a:cubicBezTo>
                  <a:pt x="7868152" y="1823886"/>
                  <a:pt x="7878615" y="1842434"/>
                  <a:pt x="7882895" y="1860982"/>
                </a:cubicBezTo>
                <a:cubicBezTo>
                  <a:pt x="7894785" y="1918052"/>
                  <a:pt x="7907150" y="1975123"/>
                  <a:pt x="7917613" y="2032669"/>
                </a:cubicBezTo>
                <a:cubicBezTo>
                  <a:pt x="7926650" y="2083557"/>
                  <a:pt x="7917613" y="2135397"/>
                  <a:pt x="7941868" y="2186285"/>
                </a:cubicBezTo>
                <a:cubicBezTo>
                  <a:pt x="7956611" y="2217198"/>
                  <a:pt x="7946624" y="2260477"/>
                  <a:pt x="7947575" y="2298048"/>
                </a:cubicBezTo>
                <a:cubicBezTo>
                  <a:pt x="7947575" y="2303755"/>
                  <a:pt x="7944722" y="2312316"/>
                  <a:pt x="7947100" y="2314218"/>
                </a:cubicBezTo>
                <a:cubicBezTo>
                  <a:pt x="7984671" y="2344656"/>
                  <a:pt x="7960892" y="2385081"/>
                  <a:pt x="7963270" y="2420275"/>
                </a:cubicBezTo>
                <a:cubicBezTo>
                  <a:pt x="7966599" y="2468785"/>
                  <a:pt x="7968026" y="2518246"/>
                  <a:pt x="7965648" y="2566756"/>
                </a:cubicBezTo>
                <a:cubicBezTo>
                  <a:pt x="7962319" y="2627632"/>
                  <a:pt x="7955185" y="2688507"/>
                  <a:pt x="7948527" y="2749383"/>
                </a:cubicBezTo>
                <a:cubicBezTo>
                  <a:pt x="7940441" y="2825002"/>
                  <a:pt x="7927125" y="2900620"/>
                  <a:pt x="7923796" y="2976239"/>
                </a:cubicBezTo>
                <a:cubicBezTo>
                  <a:pt x="7920467" y="3044724"/>
                  <a:pt x="7903346" y="3108453"/>
                  <a:pt x="7882420" y="3173133"/>
                </a:cubicBezTo>
                <a:cubicBezTo>
                  <a:pt x="7866725" y="3222119"/>
                  <a:pt x="7870054" y="3277287"/>
                  <a:pt x="7860067" y="3328651"/>
                </a:cubicBezTo>
                <a:cubicBezTo>
                  <a:pt x="7852933" y="3364320"/>
                  <a:pt x="7854835" y="3400465"/>
                  <a:pt x="7841043" y="3436610"/>
                </a:cubicBezTo>
                <a:cubicBezTo>
                  <a:pt x="7820593" y="3490827"/>
                  <a:pt x="7811081" y="3548849"/>
                  <a:pt x="7796813" y="3605444"/>
                </a:cubicBezTo>
                <a:cubicBezTo>
                  <a:pt x="7794911" y="3612578"/>
                  <a:pt x="7793485" y="3621614"/>
                  <a:pt x="7788253" y="3626370"/>
                </a:cubicBezTo>
                <a:cubicBezTo>
                  <a:pt x="7759717" y="3653478"/>
                  <a:pt x="7759242" y="3653003"/>
                  <a:pt x="7767327" y="3675356"/>
                </a:cubicBezTo>
                <a:cubicBezTo>
                  <a:pt x="7749730" y="3709122"/>
                  <a:pt x="7732609" y="3734804"/>
                  <a:pt x="7722146" y="3763340"/>
                </a:cubicBezTo>
                <a:cubicBezTo>
                  <a:pt x="7701696" y="3819935"/>
                  <a:pt x="7688379" y="3879383"/>
                  <a:pt x="7650332" y="3929320"/>
                </a:cubicBezTo>
                <a:cubicBezTo>
                  <a:pt x="7643198" y="3938356"/>
                  <a:pt x="7651283" y="3957380"/>
                  <a:pt x="7646527" y="3969745"/>
                </a:cubicBezTo>
                <a:cubicBezTo>
                  <a:pt x="7641296" y="3984489"/>
                  <a:pt x="7629882" y="3996854"/>
                  <a:pt x="7619894" y="4011597"/>
                </a:cubicBezTo>
                <a:cubicBezTo>
                  <a:pt x="7622748" y="4035377"/>
                  <a:pt x="7626552" y="4063912"/>
                  <a:pt x="7630357" y="4097203"/>
                </a:cubicBezTo>
                <a:cubicBezTo>
                  <a:pt x="7621321" y="4098630"/>
                  <a:pt x="7606578" y="4100532"/>
                  <a:pt x="7591834" y="4102910"/>
                </a:cubicBezTo>
                <a:cubicBezTo>
                  <a:pt x="7585176" y="4123361"/>
                  <a:pt x="7578518" y="4143811"/>
                  <a:pt x="7571859" y="4164261"/>
                </a:cubicBezTo>
                <a:cubicBezTo>
                  <a:pt x="7570908" y="4163786"/>
                  <a:pt x="7569481" y="4163786"/>
                  <a:pt x="7568530" y="4163310"/>
                </a:cubicBezTo>
                <a:cubicBezTo>
                  <a:pt x="7563775" y="4183760"/>
                  <a:pt x="7559494" y="4204687"/>
                  <a:pt x="7554263" y="4225137"/>
                </a:cubicBezTo>
                <a:cubicBezTo>
                  <a:pt x="7548080" y="4248441"/>
                  <a:pt x="7540471" y="4271269"/>
                  <a:pt x="7534764" y="4295049"/>
                </a:cubicBezTo>
                <a:cubicBezTo>
                  <a:pt x="7529056" y="4317401"/>
                  <a:pt x="7530959" y="4343559"/>
                  <a:pt x="7520021" y="4362107"/>
                </a:cubicBezTo>
                <a:cubicBezTo>
                  <a:pt x="7475791" y="4435823"/>
                  <a:pt x="7434890" y="4512869"/>
                  <a:pt x="7378770" y="4576598"/>
                </a:cubicBezTo>
                <a:cubicBezTo>
                  <a:pt x="7348808" y="4610364"/>
                  <a:pt x="7346906" y="4625583"/>
                  <a:pt x="7371636" y="4655545"/>
                </a:cubicBezTo>
                <a:cubicBezTo>
                  <a:pt x="7374966" y="4659350"/>
                  <a:pt x="7371636" y="4670289"/>
                  <a:pt x="7369734" y="4676947"/>
                </a:cubicBezTo>
                <a:cubicBezTo>
                  <a:pt x="7346906" y="4747810"/>
                  <a:pt x="7308859" y="4808210"/>
                  <a:pt x="7244654" y="4850537"/>
                </a:cubicBezTo>
                <a:cubicBezTo>
                  <a:pt x="7290786" y="4903803"/>
                  <a:pt x="7223728" y="4908559"/>
                  <a:pt x="7209936" y="4938045"/>
                </a:cubicBezTo>
                <a:cubicBezTo>
                  <a:pt x="7228484" y="4965630"/>
                  <a:pt x="7225631" y="4990836"/>
                  <a:pt x="7193290" y="5009384"/>
                </a:cubicBezTo>
                <a:cubicBezTo>
                  <a:pt x="7188534" y="5012238"/>
                  <a:pt x="7179498" y="5016042"/>
                  <a:pt x="7179974" y="5018896"/>
                </a:cubicBezTo>
                <a:cubicBezTo>
                  <a:pt x="7188059" y="5077393"/>
                  <a:pt x="7139549" y="5075491"/>
                  <a:pt x="7104355" y="5086430"/>
                </a:cubicBezTo>
                <a:cubicBezTo>
                  <a:pt x="7127659" y="5137793"/>
                  <a:pt x="7124330" y="5143025"/>
                  <a:pt x="7068211" y="5145878"/>
                </a:cubicBezTo>
                <a:cubicBezTo>
                  <a:pt x="7079149" y="5153488"/>
                  <a:pt x="7088185" y="5159671"/>
                  <a:pt x="7101502" y="5168706"/>
                </a:cubicBezTo>
                <a:cubicBezTo>
                  <a:pt x="7037297" y="5169182"/>
                  <a:pt x="6987360" y="5227679"/>
                  <a:pt x="7008762" y="5266202"/>
                </a:cubicBezTo>
                <a:cubicBezTo>
                  <a:pt x="6987836" y="5299018"/>
                  <a:pt x="6968337" y="5330407"/>
                  <a:pt x="6946935" y="5360845"/>
                </a:cubicBezTo>
                <a:cubicBezTo>
                  <a:pt x="6942179" y="5367978"/>
                  <a:pt x="6932192" y="5373210"/>
                  <a:pt x="6923631" y="5375588"/>
                </a:cubicBezTo>
                <a:cubicBezTo>
                  <a:pt x="6879877" y="5386526"/>
                  <a:pt x="6880353" y="5386526"/>
                  <a:pt x="6867512" y="5432658"/>
                </a:cubicBezTo>
                <a:cubicBezTo>
                  <a:pt x="6866085" y="5438366"/>
                  <a:pt x="6851817" y="5440268"/>
                  <a:pt x="6848963" y="5446451"/>
                </a:cubicBezTo>
                <a:cubicBezTo>
                  <a:pt x="6846585" y="5451682"/>
                  <a:pt x="6851817" y="5460718"/>
                  <a:pt x="6855146" y="5473084"/>
                </a:cubicBezTo>
                <a:cubicBezTo>
                  <a:pt x="6787613" y="5459767"/>
                  <a:pt x="6777150" y="5527301"/>
                  <a:pt x="6734822" y="5549654"/>
                </a:cubicBezTo>
                <a:cubicBezTo>
                  <a:pt x="6713897" y="5560592"/>
                  <a:pt x="6698677" y="5583421"/>
                  <a:pt x="6677276" y="5593408"/>
                </a:cubicBezTo>
                <a:cubicBezTo>
                  <a:pt x="6652545" y="5604822"/>
                  <a:pt x="6658728" y="5628126"/>
                  <a:pt x="6656350" y="5643345"/>
                </a:cubicBezTo>
                <a:cubicBezTo>
                  <a:pt x="6652070" y="5672831"/>
                  <a:pt x="6638753" y="5687099"/>
                  <a:pt x="6608791" y="5679965"/>
                </a:cubicBezTo>
                <a:cubicBezTo>
                  <a:pt x="6551720" y="5742743"/>
                  <a:pt x="6504637" y="5813606"/>
                  <a:pt x="6420933" y="5844995"/>
                </a:cubicBezTo>
                <a:cubicBezTo>
                  <a:pt x="6407141" y="5850226"/>
                  <a:pt x="6381459" y="5846421"/>
                  <a:pt x="6390496" y="5875908"/>
                </a:cubicBezTo>
                <a:cubicBezTo>
                  <a:pt x="6390971" y="5877811"/>
                  <a:pt x="6382886" y="5885420"/>
                  <a:pt x="6378606" y="5885420"/>
                </a:cubicBezTo>
                <a:cubicBezTo>
                  <a:pt x="6338181" y="5884944"/>
                  <a:pt x="6340559" y="5915858"/>
                  <a:pt x="6331998" y="5942491"/>
                </a:cubicBezTo>
                <a:cubicBezTo>
                  <a:pt x="6327242" y="5956758"/>
                  <a:pt x="6306791" y="5965319"/>
                  <a:pt x="6293951" y="5977208"/>
                </a:cubicBezTo>
                <a:cubicBezTo>
                  <a:pt x="6283012" y="5987196"/>
                  <a:pt x="6273025" y="5997659"/>
                  <a:pt x="6263513" y="6009073"/>
                </a:cubicBezTo>
                <a:cubicBezTo>
                  <a:pt x="6250672" y="6024292"/>
                  <a:pt x="6238783" y="6039986"/>
                  <a:pt x="6223563" y="6059486"/>
                </a:cubicBezTo>
                <a:cubicBezTo>
                  <a:pt x="6222137" y="6049974"/>
                  <a:pt x="6221185" y="6043315"/>
                  <a:pt x="6219759" y="6032377"/>
                </a:cubicBezTo>
                <a:cubicBezTo>
                  <a:pt x="6209772" y="6039511"/>
                  <a:pt x="6202162" y="6046645"/>
                  <a:pt x="6192650" y="6051401"/>
                </a:cubicBezTo>
                <a:cubicBezTo>
                  <a:pt x="6171248" y="6061863"/>
                  <a:pt x="6165542" y="6095630"/>
                  <a:pt x="6131299" y="6089448"/>
                </a:cubicBezTo>
                <a:cubicBezTo>
                  <a:pt x="6125592" y="6088496"/>
                  <a:pt x="6117983" y="6122739"/>
                  <a:pt x="6105142" y="6133677"/>
                </a:cubicBezTo>
                <a:cubicBezTo>
                  <a:pt x="6079460" y="6155554"/>
                  <a:pt x="6043791" y="6167920"/>
                  <a:pt x="6022865" y="6193126"/>
                </a:cubicBezTo>
                <a:cubicBezTo>
                  <a:pt x="5972452" y="6253050"/>
                  <a:pt x="5888749" y="6227844"/>
                  <a:pt x="5835007" y="6276354"/>
                </a:cubicBezTo>
                <a:cubicBezTo>
                  <a:pt x="5850702" y="6329145"/>
                  <a:pt x="5798862" y="6319633"/>
                  <a:pt x="5775083" y="6332949"/>
                </a:cubicBezTo>
                <a:cubicBezTo>
                  <a:pt x="5747974" y="6347693"/>
                  <a:pt x="5722293" y="6358156"/>
                  <a:pt x="5732280" y="6387167"/>
                </a:cubicBezTo>
                <a:cubicBezTo>
                  <a:pt x="5693757" y="6405239"/>
                  <a:pt x="5659039" y="6424738"/>
                  <a:pt x="5621467" y="6438530"/>
                </a:cubicBezTo>
                <a:cubicBezTo>
                  <a:pt x="5605297" y="6444713"/>
                  <a:pt x="5583896" y="6435677"/>
                  <a:pt x="5566299" y="6439957"/>
                </a:cubicBezTo>
                <a:cubicBezTo>
                  <a:pt x="5499716" y="6456603"/>
                  <a:pt x="5426951" y="6463737"/>
                  <a:pt x="5401745" y="6532222"/>
                </a:cubicBezTo>
                <a:cubicBezTo>
                  <a:pt x="5357991" y="6539355"/>
                  <a:pt x="5322321" y="6543636"/>
                  <a:pt x="5287128" y="6551245"/>
                </a:cubicBezTo>
                <a:cubicBezTo>
                  <a:pt x="5224826" y="6564561"/>
                  <a:pt x="5162523" y="6579305"/>
                  <a:pt x="5100697" y="6594048"/>
                </a:cubicBezTo>
                <a:cubicBezTo>
                  <a:pt x="5080247" y="6598804"/>
                  <a:pt x="5059796" y="6604035"/>
                  <a:pt x="5040773" y="6612596"/>
                </a:cubicBezTo>
                <a:cubicBezTo>
                  <a:pt x="5015566" y="6623535"/>
                  <a:pt x="4991311" y="6636851"/>
                  <a:pt x="4967532" y="6651119"/>
                </a:cubicBezTo>
                <a:cubicBezTo>
                  <a:pt x="4930912" y="6672996"/>
                  <a:pt x="4891913" y="6668240"/>
                  <a:pt x="4852439" y="6667289"/>
                </a:cubicBezTo>
                <a:cubicBezTo>
                  <a:pt x="4841501" y="6666813"/>
                  <a:pt x="4830087" y="6679179"/>
                  <a:pt x="4818672" y="6684410"/>
                </a:cubicBezTo>
                <a:cubicBezTo>
                  <a:pt x="4807734" y="6689642"/>
                  <a:pt x="4796795" y="6694873"/>
                  <a:pt x="4785381" y="6697251"/>
                </a:cubicBezTo>
                <a:cubicBezTo>
                  <a:pt x="4759699" y="6702482"/>
                  <a:pt x="4733542" y="6704385"/>
                  <a:pt x="4708336" y="6711043"/>
                </a:cubicBezTo>
                <a:cubicBezTo>
                  <a:pt x="4701677" y="6712946"/>
                  <a:pt x="4698348" y="6727213"/>
                  <a:pt x="4693117" y="6736250"/>
                </a:cubicBezTo>
                <a:cubicBezTo>
                  <a:pt x="4639375" y="6726262"/>
                  <a:pt x="4598950" y="6753846"/>
                  <a:pt x="4557098" y="6791418"/>
                </a:cubicBezTo>
                <a:cubicBezTo>
                  <a:pt x="4523807" y="6766211"/>
                  <a:pt x="4492418" y="6771443"/>
                  <a:pt x="4450566" y="6789515"/>
                </a:cubicBezTo>
                <a:cubicBezTo>
                  <a:pt x="4403483" y="6809966"/>
                  <a:pt x="4344985" y="6802832"/>
                  <a:pt x="4291719" y="6810917"/>
                </a:cubicBezTo>
                <a:cubicBezTo>
                  <a:pt x="4236551" y="6819478"/>
                  <a:pt x="4181858" y="6833745"/>
                  <a:pt x="4126690" y="6843733"/>
                </a:cubicBezTo>
                <a:cubicBezTo>
                  <a:pt x="4109568" y="6846586"/>
                  <a:pt x="4091496" y="6846111"/>
                  <a:pt x="4074375" y="6843257"/>
                </a:cubicBezTo>
                <a:cubicBezTo>
                  <a:pt x="4029670" y="6836123"/>
                  <a:pt x="3984964" y="6821380"/>
                  <a:pt x="3940258" y="6820904"/>
                </a:cubicBezTo>
                <a:cubicBezTo>
                  <a:pt x="3908870" y="6820904"/>
                  <a:pt x="3877956" y="6839452"/>
                  <a:pt x="3845141" y="6849915"/>
                </a:cubicBezTo>
                <a:cubicBezTo>
                  <a:pt x="3818983" y="6839928"/>
                  <a:pt x="3790448" y="6829465"/>
                  <a:pt x="3763815" y="6819478"/>
                </a:cubicBezTo>
                <a:cubicBezTo>
                  <a:pt x="3713878" y="6850867"/>
                  <a:pt x="3663941" y="6868463"/>
                  <a:pt x="3608297" y="6836599"/>
                </a:cubicBezTo>
                <a:cubicBezTo>
                  <a:pt x="3602590" y="6833269"/>
                  <a:pt x="3592127" y="6837550"/>
                  <a:pt x="3584042" y="6838025"/>
                </a:cubicBezTo>
                <a:cubicBezTo>
                  <a:pt x="3568823" y="6838501"/>
                  <a:pt x="3552653" y="6842781"/>
                  <a:pt x="3538861" y="6838501"/>
                </a:cubicBezTo>
                <a:cubicBezTo>
                  <a:pt x="3501765" y="6826136"/>
                  <a:pt x="3469425" y="6808539"/>
                  <a:pt x="3425195" y="6829465"/>
                </a:cubicBezTo>
                <a:cubicBezTo>
                  <a:pt x="3407123" y="6838025"/>
                  <a:pt x="3372405" y="6809490"/>
                  <a:pt x="3341967" y="6796649"/>
                </a:cubicBezTo>
                <a:cubicBezTo>
                  <a:pt x="3303444" y="6793320"/>
                  <a:pt x="3260166" y="6833745"/>
                  <a:pt x="3215460" y="6794271"/>
                </a:cubicBezTo>
                <a:cubicBezTo>
                  <a:pt x="3120342" y="6800930"/>
                  <a:pt x="3058516" y="6713421"/>
                  <a:pt x="2967678" y="6707714"/>
                </a:cubicBezTo>
                <a:cubicBezTo>
                  <a:pt x="2963873" y="6707238"/>
                  <a:pt x="2959118" y="6705336"/>
                  <a:pt x="2956264" y="6702482"/>
                </a:cubicBezTo>
                <a:cubicBezTo>
                  <a:pt x="2931058" y="6674423"/>
                  <a:pt x="2900145" y="6667765"/>
                  <a:pt x="2864000" y="6672996"/>
                </a:cubicBezTo>
                <a:cubicBezTo>
                  <a:pt x="2853061" y="6674423"/>
                  <a:pt x="2840696" y="6665862"/>
                  <a:pt x="2828806" y="6662533"/>
                </a:cubicBezTo>
                <a:cubicBezTo>
                  <a:pt x="2814063" y="6658253"/>
                  <a:pt x="2798844" y="6654448"/>
                  <a:pt x="2778869" y="6648741"/>
                </a:cubicBezTo>
                <a:cubicBezTo>
                  <a:pt x="2778394" y="6646839"/>
                  <a:pt x="2776491" y="6637802"/>
                  <a:pt x="2774589" y="6628766"/>
                </a:cubicBezTo>
                <a:cubicBezTo>
                  <a:pt x="2771260" y="6627815"/>
                  <a:pt x="2767455" y="6625912"/>
                  <a:pt x="2766028" y="6626864"/>
                </a:cubicBezTo>
                <a:cubicBezTo>
                  <a:pt x="2733213" y="6647789"/>
                  <a:pt x="2692787" y="6643985"/>
                  <a:pt x="2666630" y="6617828"/>
                </a:cubicBezTo>
                <a:cubicBezTo>
                  <a:pt x="2664728" y="6615925"/>
                  <a:pt x="2663777" y="6612120"/>
                  <a:pt x="2661399" y="6611645"/>
                </a:cubicBezTo>
                <a:cubicBezTo>
                  <a:pt x="2604803" y="6591195"/>
                  <a:pt x="2548684" y="6569793"/>
                  <a:pt x="2491138" y="6551721"/>
                </a:cubicBezTo>
                <a:cubicBezTo>
                  <a:pt x="2439298" y="6535075"/>
                  <a:pt x="2386032" y="6522234"/>
                  <a:pt x="2333242" y="6507491"/>
                </a:cubicBezTo>
                <a:cubicBezTo>
                  <a:pt x="2310889" y="6501308"/>
                  <a:pt x="2289012" y="6494174"/>
                  <a:pt x="2266659" y="6488467"/>
                </a:cubicBezTo>
                <a:cubicBezTo>
                  <a:pt x="2203406" y="6472297"/>
                  <a:pt x="2156323" y="6433774"/>
                  <a:pt x="2113044" y="6385740"/>
                </a:cubicBezTo>
                <a:cubicBezTo>
                  <a:pt x="2099728" y="6370997"/>
                  <a:pt x="2070716" y="6362912"/>
                  <a:pt x="2049791" y="6365290"/>
                </a:cubicBezTo>
                <a:cubicBezTo>
                  <a:pt x="2002707" y="6370046"/>
                  <a:pt x="1979879" y="6334376"/>
                  <a:pt x="1948014" y="6313926"/>
                </a:cubicBezTo>
                <a:cubicBezTo>
                  <a:pt x="1928040" y="6301085"/>
                  <a:pt x="1913296" y="6277781"/>
                  <a:pt x="1891895" y="6268745"/>
                </a:cubicBezTo>
                <a:cubicBezTo>
                  <a:pt x="1859079" y="6254953"/>
                  <a:pt x="1830068" y="6243063"/>
                  <a:pt x="1800582" y="6218333"/>
                </a:cubicBezTo>
                <a:cubicBezTo>
                  <a:pt x="1778229" y="6199784"/>
                  <a:pt x="1736377" y="6192651"/>
                  <a:pt x="1704988" y="6174578"/>
                </a:cubicBezTo>
                <a:cubicBezTo>
                  <a:pt x="1638881" y="6136531"/>
                  <a:pt x="1570396" y="6103240"/>
                  <a:pt x="1504765" y="6063766"/>
                </a:cubicBezTo>
                <a:cubicBezTo>
                  <a:pt x="1489071" y="6054254"/>
                  <a:pt x="1476230" y="6031426"/>
                  <a:pt x="1471474" y="6012402"/>
                </a:cubicBezTo>
                <a:cubicBezTo>
                  <a:pt x="1455779" y="5947722"/>
                  <a:pt x="1402989" y="5922516"/>
                  <a:pt x="1353052" y="5896834"/>
                </a:cubicBezTo>
                <a:cubicBezTo>
                  <a:pt x="1326419" y="5883042"/>
                  <a:pt x="1289799" y="5888273"/>
                  <a:pt x="1262690" y="5874957"/>
                </a:cubicBezTo>
                <a:cubicBezTo>
                  <a:pt x="1233203" y="5860213"/>
                  <a:pt x="1208948" y="5834532"/>
                  <a:pt x="1182315" y="5813130"/>
                </a:cubicBezTo>
                <a:cubicBezTo>
                  <a:pt x="1157109" y="5793155"/>
                  <a:pt x="1134756" y="5761291"/>
                  <a:pt x="1106697" y="5755584"/>
                </a:cubicBezTo>
                <a:cubicBezTo>
                  <a:pt x="1064845" y="5746547"/>
                  <a:pt x="1057235" y="5715159"/>
                  <a:pt x="1037736" y="5689477"/>
                </a:cubicBezTo>
                <a:cubicBezTo>
                  <a:pt x="1026322" y="5674734"/>
                  <a:pt x="1010628" y="5663319"/>
                  <a:pt x="996360" y="5650479"/>
                </a:cubicBezTo>
                <a:cubicBezTo>
                  <a:pt x="988750" y="5643345"/>
                  <a:pt x="980665" y="5636686"/>
                  <a:pt x="973056" y="5629077"/>
                </a:cubicBezTo>
                <a:cubicBezTo>
                  <a:pt x="961166" y="5616712"/>
                  <a:pt x="949752" y="5602920"/>
                  <a:pt x="937387" y="5590554"/>
                </a:cubicBezTo>
                <a:cubicBezTo>
                  <a:pt x="932631" y="5585799"/>
                  <a:pt x="921692" y="5585323"/>
                  <a:pt x="919314" y="5580091"/>
                </a:cubicBezTo>
                <a:cubicBezTo>
                  <a:pt x="889352" y="5516363"/>
                  <a:pt x="816111" y="5496863"/>
                  <a:pt x="779015" y="5438841"/>
                </a:cubicBezTo>
                <a:cubicBezTo>
                  <a:pt x="728603" y="5359418"/>
                  <a:pt x="670581" y="5284275"/>
                  <a:pt x="615888" y="5207229"/>
                </a:cubicBezTo>
                <a:cubicBezTo>
                  <a:pt x="592109" y="5173938"/>
                  <a:pt x="565000" y="5142549"/>
                  <a:pt x="544550" y="5107356"/>
                </a:cubicBezTo>
                <a:cubicBezTo>
                  <a:pt x="532185" y="5085478"/>
                  <a:pt x="526478" y="5058845"/>
                  <a:pt x="522197" y="5033163"/>
                </a:cubicBezTo>
                <a:cubicBezTo>
                  <a:pt x="512685" y="4971337"/>
                  <a:pt x="471785" y="4932814"/>
                  <a:pt x="428506" y="4894291"/>
                </a:cubicBezTo>
                <a:cubicBezTo>
                  <a:pt x="420897" y="4887633"/>
                  <a:pt x="427555" y="4865281"/>
                  <a:pt x="427555" y="4850062"/>
                </a:cubicBezTo>
                <a:cubicBezTo>
                  <a:pt x="431835" y="4848635"/>
                  <a:pt x="436116" y="4847208"/>
                  <a:pt x="440396" y="4845306"/>
                </a:cubicBezTo>
                <a:cubicBezTo>
                  <a:pt x="421372" y="4827709"/>
                  <a:pt x="400446" y="4812014"/>
                  <a:pt x="384276" y="4792040"/>
                </a:cubicBezTo>
                <a:cubicBezTo>
                  <a:pt x="374764" y="4780150"/>
                  <a:pt x="375716" y="4761126"/>
                  <a:pt x="369057" y="4746859"/>
                </a:cubicBezTo>
                <a:cubicBezTo>
                  <a:pt x="358119" y="4723555"/>
                  <a:pt x="343851" y="4701678"/>
                  <a:pt x="333864" y="4677898"/>
                </a:cubicBezTo>
                <a:cubicBezTo>
                  <a:pt x="329108" y="4666960"/>
                  <a:pt x="331486" y="4653167"/>
                  <a:pt x="331486" y="4640802"/>
                </a:cubicBezTo>
                <a:cubicBezTo>
                  <a:pt x="331486" y="4632717"/>
                  <a:pt x="334815" y="4624157"/>
                  <a:pt x="332437" y="4617023"/>
                </a:cubicBezTo>
                <a:cubicBezTo>
                  <a:pt x="318645" y="4571366"/>
                  <a:pt x="305328" y="4525234"/>
                  <a:pt x="288683" y="4481004"/>
                </a:cubicBezTo>
                <a:cubicBezTo>
                  <a:pt x="277744" y="4452469"/>
                  <a:pt x="262050" y="4425360"/>
                  <a:pt x="246355" y="4398727"/>
                </a:cubicBezTo>
                <a:cubicBezTo>
                  <a:pt x="219722" y="4353546"/>
                  <a:pt x="190711" y="4309792"/>
                  <a:pt x="165030" y="4264135"/>
                </a:cubicBezTo>
                <a:cubicBezTo>
                  <a:pt x="154567" y="4245587"/>
                  <a:pt x="148859" y="4224661"/>
                  <a:pt x="142201" y="4204211"/>
                </a:cubicBezTo>
                <a:cubicBezTo>
                  <a:pt x="126982" y="4154274"/>
                  <a:pt x="110337" y="4104813"/>
                  <a:pt x="98923" y="4053925"/>
                </a:cubicBezTo>
                <a:cubicBezTo>
                  <a:pt x="92264" y="4024914"/>
                  <a:pt x="97496" y="3993525"/>
                  <a:pt x="92740" y="3964038"/>
                </a:cubicBezTo>
                <a:cubicBezTo>
                  <a:pt x="83704" y="3911724"/>
                  <a:pt x="68960" y="3860360"/>
                  <a:pt x="60875" y="3807569"/>
                </a:cubicBezTo>
                <a:cubicBezTo>
                  <a:pt x="56595" y="3779034"/>
                  <a:pt x="68960" y="3745267"/>
                  <a:pt x="43754" y="3739560"/>
                </a:cubicBezTo>
                <a:cubicBezTo>
                  <a:pt x="32816" y="3699135"/>
                  <a:pt x="20926" y="3669173"/>
                  <a:pt x="17121" y="3638735"/>
                </a:cubicBezTo>
                <a:cubicBezTo>
                  <a:pt x="10463" y="3586896"/>
                  <a:pt x="9036" y="3534105"/>
                  <a:pt x="5231" y="3482266"/>
                </a:cubicBezTo>
                <a:cubicBezTo>
                  <a:pt x="3805" y="3466572"/>
                  <a:pt x="0" y="3450402"/>
                  <a:pt x="0" y="3434707"/>
                </a:cubicBezTo>
                <a:cubicBezTo>
                  <a:pt x="476" y="3372880"/>
                  <a:pt x="4756" y="3311054"/>
                  <a:pt x="1902" y="3249703"/>
                </a:cubicBezTo>
                <a:cubicBezTo>
                  <a:pt x="0" y="3204997"/>
                  <a:pt x="31389" y="3164097"/>
                  <a:pt x="13792" y="3117489"/>
                </a:cubicBezTo>
                <a:cubicBezTo>
                  <a:pt x="10463" y="3108453"/>
                  <a:pt x="26633" y="3092283"/>
                  <a:pt x="34242" y="3077540"/>
                </a:cubicBezTo>
                <a:cubicBezTo>
                  <a:pt x="30438" y="3071832"/>
                  <a:pt x="24731" y="3063272"/>
                  <a:pt x="18072" y="3053760"/>
                </a:cubicBezTo>
                <a:cubicBezTo>
                  <a:pt x="35669" y="3046151"/>
                  <a:pt x="50412" y="3039492"/>
                  <a:pt x="73241" y="3029505"/>
                </a:cubicBezTo>
                <a:cubicBezTo>
                  <a:pt x="56120" y="3019518"/>
                  <a:pt x="45657" y="3014762"/>
                  <a:pt x="36145" y="3007628"/>
                </a:cubicBezTo>
                <a:cubicBezTo>
                  <a:pt x="29487" y="3002396"/>
                  <a:pt x="19499" y="2994311"/>
                  <a:pt x="19975" y="2988129"/>
                </a:cubicBezTo>
                <a:cubicBezTo>
                  <a:pt x="22828" y="2937241"/>
                  <a:pt x="28060" y="2885877"/>
                  <a:pt x="32340" y="2831184"/>
                </a:cubicBezTo>
                <a:cubicBezTo>
                  <a:pt x="84179" y="2842598"/>
                  <a:pt x="113666" y="2823575"/>
                  <a:pt x="134592" y="2780296"/>
                </a:cubicBezTo>
                <a:cubicBezTo>
                  <a:pt x="115093" y="2775065"/>
                  <a:pt x="99874" y="2772211"/>
                  <a:pt x="85131" y="2766504"/>
                </a:cubicBezTo>
                <a:cubicBezTo>
                  <a:pt x="47559" y="2752712"/>
                  <a:pt x="23304" y="2707055"/>
                  <a:pt x="29487" y="2667106"/>
                </a:cubicBezTo>
                <a:cubicBezTo>
                  <a:pt x="31389" y="2655216"/>
                  <a:pt x="32340" y="2638095"/>
                  <a:pt x="25682" y="2631912"/>
                </a:cubicBezTo>
                <a:cubicBezTo>
                  <a:pt x="7134" y="2614791"/>
                  <a:pt x="16646" y="2604328"/>
                  <a:pt x="27109" y="2589109"/>
                </a:cubicBezTo>
                <a:cubicBezTo>
                  <a:pt x="33767" y="2579597"/>
                  <a:pt x="30438" y="2563903"/>
                  <a:pt x="37096" y="2554391"/>
                </a:cubicBezTo>
                <a:cubicBezTo>
                  <a:pt x="44705" y="2542977"/>
                  <a:pt x="58022" y="2534892"/>
                  <a:pt x="67534" y="2526807"/>
                </a:cubicBezTo>
                <a:cubicBezTo>
                  <a:pt x="57546" y="2517771"/>
                  <a:pt x="39950" y="2508735"/>
                  <a:pt x="32340" y="2494467"/>
                </a:cubicBezTo>
                <a:cubicBezTo>
                  <a:pt x="24731" y="2480199"/>
                  <a:pt x="19499" y="2454042"/>
                  <a:pt x="27109" y="2444054"/>
                </a:cubicBezTo>
                <a:cubicBezTo>
                  <a:pt x="47559" y="2418372"/>
                  <a:pt x="41376" y="2365582"/>
                  <a:pt x="91789" y="2369387"/>
                </a:cubicBezTo>
                <a:cubicBezTo>
                  <a:pt x="96069" y="2358448"/>
                  <a:pt x="100825" y="2347510"/>
                  <a:pt x="104154" y="2336096"/>
                </a:cubicBezTo>
                <a:cubicBezTo>
                  <a:pt x="107959" y="2323255"/>
                  <a:pt x="110812" y="2309463"/>
                  <a:pt x="113666" y="2299475"/>
                </a:cubicBezTo>
                <a:cubicBezTo>
                  <a:pt x="135543" y="2286159"/>
                  <a:pt x="156945" y="2274745"/>
                  <a:pt x="176919" y="2260952"/>
                </a:cubicBezTo>
                <a:cubicBezTo>
                  <a:pt x="181675" y="2257623"/>
                  <a:pt x="181675" y="2247160"/>
                  <a:pt x="184053" y="2240026"/>
                </a:cubicBezTo>
                <a:cubicBezTo>
                  <a:pt x="176919" y="2239075"/>
                  <a:pt x="169785" y="2236697"/>
                  <a:pt x="162652" y="2237173"/>
                </a:cubicBezTo>
                <a:cubicBezTo>
                  <a:pt x="152189" y="2237173"/>
                  <a:pt x="141250" y="2239075"/>
                  <a:pt x="131263" y="2240026"/>
                </a:cubicBezTo>
                <a:cubicBezTo>
                  <a:pt x="124604" y="2208638"/>
                  <a:pt x="114617" y="2181053"/>
                  <a:pt x="115093" y="2153469"/>
                </a:cubicBezTo>
                <a:cubicBezTo>
                  <a:pt x="115093" y="2142531"/>
                  <a:pt x="137921" y="2130641"/>
                  <a:pt x="151713" y="2122080"/>
                </a:cubicBezTo>
                <a:cubicBezTo>
                  <a:pt x="160749" y="2116849"/>
                  <a:pt x="172639" y="2116849"/>
                  <a:pt x="189760" y="2112569"/>
                </a:cubicBezTo>
                <a:cubicBezTo>
                  <a:pt x="166456" y="2107337"/>
                  <a:pt x="151237" y="2098776"/>
                  <a:pt x="138397" y="2102106"/>
                </a:cubicBezTo>
                <a:cubicBezTo>
                  <a:pt x="109861" y="2109239"/>
                  <a:pt x="107959" y="2095447"/>
                  <a:pt x="107483" y="2070241"/>
                </a:cubicBezTo>
                <a:cubicBezTo>
                  <a:pt x="139348" y="2080228"/>
                  <a:pt x="158371" y="2070717"/>
                  <a:pt x="158847" y="2038852"/>
                </a:cubicBezTo>
                <a:cubicBezTo>
                  <a:pt x="158847" y="2031243"/>
                  <a:pt x="149811" y="2021731"/>
                  <a:pt x="142677" y="2016499"/>
                </a:cubicBezTo>
                <a:cubicBezTo>
                  <a:pt x="124604" y="2003659"/>
                  <a:pt x="123178" y="1972745"/>
                  <a:pt x="144104" y="1966087"/>
                </a:cubicBezTo>
                <a:cubicBezTo>
                  <a:pt x="179773" y="1954673"/>
                  <a:pt x="191663" y="1932796"/>
                  <a:pt x="190711" y="1897602"/>
                </a:cubicBezTo>
                <a:cubicBezTo>
                  <a:pt x="190711" y="1888566"/>
                  <a:pt x="203552" y="1879530"/>
                  <a:pt x="210686" y="1870493"/>
                </a:cubicBezTo>
                <a:cubicBezTo>
                  <a:pt x="206881" y="1867640"/>
                  <a:pt x="203077" y="1864786"/>
                  <a:pt x="199272" y="1861933"/>
                </a:cubicBezTo>
                <a:cubicBezTo>
                  <a:pt x="189760" y="1877152"/>
                  <a:pt x="179773" y="1892846"/>
                  <a:pt x="166456" y="1913772"/>
                </a:cubicBezTo>
                <a:cubicBezTo>
                  <a:pt x="160274" y="1906163"/>
                  <a:pt x="148384" y="1898078"/>
                  <a:pt x="148859" y="1890468"/>
                </a:cubicBezTo>
                <a:cubicBezTo>
                  <a:pt x="149335" y="1880005"/>
                  <a:pt x="156945" y="1867164"/>
                  <a:pt x="165505" y="1861457"/>
                </a:cubicBezTo>
                <a:cubicBezTo>
                  <a:pt x="179773" y="1851945"/>
                  <a:pt x="197845" y="1848616"/>
                  <a:pt x="213064" y="1840056"/>
                </a:cubicBezTo>
                <a:cubicBezTo>
                  <a:pt x="219722" y="1836251"/>
                  <a:pt x="229710" y="1823410"/>
                  <a:pt x="227807" y="1820081"/>
                </a:cubicBezTo>
                <a:cubicBezTo>
                  <a:pt x="204979" y="1778229"/>
                  <a:pt x="240173" y="1787741"/>
                  <a:pt x="260623" y="1777754"/>
                </a:cubicBezTo>
                <a:cubicBezTo>
                  <a:pt x="251587" y="1775851"/>
                  <a:pt x="242075" y="1773473"/>
                  <a:pt x="219722" y="1768717"/>
                </a:cubicBezTo>
                <a:cubicBezTo>
                  <a:pt x="234941" y="1759681"/>
                  <a:pt x="243977" y="1753974"/>
                  <a:pt x="254440" y="1747791"/>
                </a:cubicBezTo>
                <a:cubicBezTo>
                  <a:pt x="247307" y="1736853"/>
                  <a:pt x="241124" y="1726865"/>
                  <a:pt x="231612" y="1711646"/>
                </a:cubicBezTo>
                <a:cubicBezTo>
                  <a:pt x="228759" y="1722109"/>
                  <a:pt x="228759" y="1726865"/>
                  <a:pt x="226381" y="1730670"/>
                </a:cubicBezTo>
                <a:cubicBezTo>
                  <a:pt x="222100" y="1737328"/>
                  <a:pt x="216869" y="1743035"/>
                  <a:pt x="211637" y="1749218"/>
                </a:cubicBezTo>
                <a:cubicBezTo>
                  <a:pt x="209735" y="1741133"/>
                  <a:pt x="204028" y="1730670"/>
                  <a:pt x="207357" y="1725439"/>
                </a:cubicBezTo>
                <a:cubicBezTo>
                  <a:pt x="221149" y="1702135"/>
                  <a:pt x="237795" y="1680733"/>
                  <a:pt x="252062" y="1657905"/>
                </a:cubicBezTo>
                <a:cubicBezTo>
                  <a:pt x="260147" y="1645064"/>
                  <a:pt x="266330" y="1630796"/>
                  <a:pt x="272988" y="1617480"/>
                </a:cubicBezTo>
                <a:cubicBezTo>
                  <a:pt x="288207" y="1613675"/>
                  <a:pt x="305804" y="1609395"/>
                  <a:pt x="322450" y="1605114"/>
                </a:cubicBezTo>
                <a:cubicBezTo>
                  <a:pt x="302475" y="1581811"/>
                  <a:pt x="309133" y="1531874"/>
                  <a:pt x="336242" y="1504765"/>
                </a:cubicBezTo>
                <a:cubicBezTo>
                  <a:pt x="321023" y="1496680"/>
                  <a:pt x="305804" y="1488595"/>
                  <a:pt x="285354" y="1477657"/>
                </a:cubicBezTo>
                <a:cubicBezTo>
                  <a:pt x="289634" y="1469571"/>
                  <a:pt x="296292" y="1457206"/>
                  <a:pt x="307706" y="1436756"/>
                </a:cubicBezTo>
                <a:cubicBezTo>
                  <a:pt x="320072" y="1453401"/>
                  <a:pt x="329108" y="1464816"/>
                  <a:pt x="334815" y="1472425"/>
                </a:cubicBezTo>
                <a:cubicBezTo>
                  <a:pt x="358119" y="1467194"/>
                  <a:pt x="377618" y="1462438"/>
                  <a:pt x="398544" y="1457206"/>
                </a:cubicBezTo>
                <a:cubicBezTo>
                  <a:pt x="389508" y="1451975"/>
                  <a:pt x="379996" y="1446268"/>
                  <a:pt x="364302" y="1437231"/>
                </a:cubicBezTo>
                <a:cubicBezTo>
                  <a:pt x="379520" y="1432000"/>
                  <a:pt x="390459" y="1428671"/>
                  <a:pt x="397117" y="1426293"/>
                </a:cubicBezTo>
                <a:cubicBezTo>
                  <a:pt x="387130" y="1410123"/>
                  <a:pt x="375716" y="1392526"/>
                  <a:pt x="366679" y="1373978"/>
                </a:cubicBezTo>
                <a:cubicBezTo>
                  <a:pt x="366204" y="1372551"/>
                  <a:pt x="383325" y="1362564"/>
                  <a:pt x="392361" y="1356857"/>
                </a:cubicBezTo>
                <a:cubicBezTo>
                  <a:pt x="388081" y="1352101"/>
                  <a:pt x="382374" y="1344967"/>
                  <a:pt x="376191" y="1337833"/>
                </a:cubicBezTo>
                <a:cubicBezTo>
                  <a:pt x="370009" y="1342589"/>
                  <a:pt x="362399" y="1347821"/>
                  <a:pt x="346705" y="1359235"/>
                </a:cubicBezTo>
                <a:cubicBezTo>
                  <a:pt x="359070" y="1325468"/>
                  <a:pt x="335766" y="1289323"/>
                  <a:pt x="382850" y="1274104"/>
                </a:cubicBezTo>
                <a:cubicBezTo>
                  <a:pt x="382850" y="1290750"/>
                  <a:pt x="382850" y="1304542"/>
                  <a:pt x="382850" y="1317858"/>
                </a:cubicBezTo>
                <a:cubicBezTo>
                  <a:pt x="385227" y="1318810"/>
                  <a:pt x="387605" y="1320236"/>
                  <a:pt x="389983" y="1321188"/>
                </a:cubicBezTo>
                <a:cubicBezTo>
                  <a:pt x="395690" y="1308822"/>
                  <a:pt x="400922" y="1295981"/>
                  <a:pt x="407580" y="1284092"/>
                </a:cubicBezTo>
                <a:cubicBezTo>
                  <a:pt x="411860" y="1276958"/>
                  <a:pt x="418043" y="1271251"/>
                  <a:pt x="424701" y="1266019"/>
                </a:cubicBezTo>
                <a:cubicBezTo>
                  <a:pt x="429933" y="1261739"/>
                  <a:pt x="442774" y="1258410"/>
                  <a:pt x="442298" y="1256507"/>
                </a:cubicBezTo>
                <a:cubicBezTo>
                  <a:pt x="431360" y="1197534"/>
                  <a:pt x="477016" y="1222265"/>
                  <a:pt x="509356" y="1217985"/>
                </a:cubicBezTo>
                <a:cubicBezTo>
                  <a:pt x="495089" y="1205619"/>
                  <a:pt x="482723" y="1199912"/>
                  <a:pt x="478919" y="1190400"/>
                </a:cubicBezTo>
                <a:cubicBezTo>
                  <a:pt x="475589" y="1182315"/>
                  <a:pt x="477492" y="1166621"/>
                  <a:pt x="483674" y="1160438"/>
                </a:cubicBezTo>
                <a:cubicBezTo>
                  <a:pt x="501747" y="1140939"/>
                  <a:pt x="522673" y="1124294"/>
                  <a:pt x="548355" y="1100990"/>
                </a:cubicBezTo>
                <a:cubicBezTo>
                  <a:pt x="529807" y="1100038"/>
                  <a:pt x="518392" y="1099563"/>
                  <a:pt x="502222" y="1098612"/>
                </a:cubicBezTo>
                <a:cubicBezTo>
                  <a:pt x="520295" y="1081966"/>
                  <a:pt x="539794" y="1071979"/>
                  <a:pt x="545977" y="1056284"/>
                </a:cubicBezTo>
                <a:cubicBezTo>
                  <a:pt x="553111" y="1039639"/>
                  <a:pt x="547403" y="1017761"/>
                  <a:pt x="551684" y="993982"/>
                </a:cubicBezTo>
                <a:cubicBezTo>
                  <a:pt x="576890" y="1033932"/>
                  <a:pt x="601621" y="1030127"/>
                  <a:pt x="626351" y="1003018"/>
                </a:cubicBezTo>
                <a:cubicBezTo>
                  <a:pt x="610181" y="1004445"/>
                  <a:pt x="593060" y="1006347"/>
                  <a:pt x="575939" y="1008250"/>
                </a:cubicBezTo>
                <a:cubicBezTo>
                  <a:pt x="572610" y="1003969"/>
                  <a:pt x="569281" y="1000165"/>
                  <a:pt x="566427" y="995884"/>
                </a:cubicBezTo>
                <a:cubicBezTo>
                  <a:pt x="584975" y="983995"/>
                  <a:pt x="603047" y="972105"/>
                  <a:pt x="620169" y="961166"/>
                </a:cubicBezTo>
                <a:cubicBezTo>
                  <a:pt x="609230" y="941192"/>
                  <a:pt x="602096" y="928351"/>
                  <a:pt x="591158" y="908376"/>
                </a:cubicBezTo>
                <a:cubicBezTo>
                  <a:pt x="619217" y="899815"/>
                  <a:pt x="643948" y="891730"/>
                  <a:pt x="668679" y="884596"/>
                </a:cubicBezTo>
                <a:cubicBezTo>
                  <a:pt x="696739" y="876036"/>
                  <a:pt x="697214" y="852256"/>
                  <a:pt x="669154" y="824197"/>
                </a:cubicBezTo>
                <a:cubicBezTo>
                  <a:pt x="673435" y="808027"/>
                  <a:pt x="677715" y="791856"/>
                  <a:pt x="684373" y="766650"/>
                </a:cubicBezTo>
                <a:cubicBezTo>
                  <a:pt x="704824" y="763321"/>
                  <a:pt x="732408" y="759041"/>
                  <a:pt x="759992" y="753334"/>
                </a:cubicBezTo>
                <a:cubicBezTo>
                  <a:pt x="762370" y="752858"/>
                  <a:pt x="765223" y="739542"/>
                  <a:pt x="762845" y="735737"/>
                </a:cubicBezTo>
                <a:cubicBezTo>
                  <a:pt x="757614" y="728127"/>
                  <a:pt x="749053" y="723372"/>
                  <a:pt x="733359" y="710531"/>
                </a:cubicBezTo>
                <a:cubicBezTo>
                  <a:pt x="761419" y="700543"/>
                  <a:pt x="781393" y="689605"/>
                  <a:pt x="803271" y="686276"/>
                </a:cubicBezTo>
                <a:cubicBezTo>
                  <a:pt x="823721" y="682946"/>
                  <a:pt x="824196" y="686276"/>
                  <a:pt x="828001" y="653460"/>
                </a:cubicBezTo>
                <a:cubicBezTo>
                  <a:pt x="804222" y="665350"/>
                  <a:pt x="783771" y="675813"/>
                  <a:pt x="763321" y="685800"/>
                </a:cubicBezTo>
                <a:cubicBezTo>
                  <a:pt x="761894" y="683898"/>
                  <a:pt x="759992" y="681995"/>
                  <a:pt x="758565" y="680093"/>
                </a:cubicBezTo>
                <a:cubicBezTo>
                  <a:pt x="768077" y="668679"/>
                  <a:pt x="777589" y="656789"/>
                  <a:pt x="788052" y="645851"/>
                </a:cubicBezTo>
                <a:cubicBezTo>
                  <a:pt x="801368" y="632058"/>
                  <a:pt x="833708" y="629205"/>
                  <a:pt x="815636" y="595914"/>
                </a:cubicBezTo>
                <a:cubicBezTo>
                  <a:pt x="814685" y="594487"/>
                  <a:pt x="844647" y="575939"/>
                  <a:pt x="865573" y="561671"/>
                </a:cubicBezTo>
                <a:cubicBezTo>
                  <a:pt x="877938" y="541221"/>
                  <a:pt x="881743" y="503649"/>
                  <a:pt x="915510" y="493662"/>
                </a:cubicBezTo>
                <a:cubicBezTo>
                  <a:pt x="923595" y="479394"/>
                  <a:pt x="929302" y="464651"/>
                  <a:pt x="938814" y="453237"/>
                </a:cubicBezTo>
                <a:cubicBezTo>
                  <a:pt x="964020" y="423750"/>
                  <a:pt x="992080" y="396642"/>
                  <a:pt x="1016335" y="366679"/>
                </a:cubicBezTo>
                <a:cubicBezTo>
                  <a:pt x="1038212" y="339571"/>
                  <a:pt x="1055809" y="309609"/>
                  <a:pt x="1077210" y="282500"/>
                </a:cubicBezTo>
                <a:cubicBezTo>
                  <a:pt x="1080539" y="278695"/>
                  <a:pt x="1096709" y="285354"/>
                  <a:pt x="1106697" y="286780"/>
                </a:cubicBezTo>
                <a:cubicBezTo>
                  <a:pt x="1095282" y="311036"/>
                  <a:pt x="1083868" y="335291"/>
                  <a:pt x="1071979" y="360972"/>
                </a:cubicBezTo>
                <a:cubicBezTo>
                  <a:pt x="1114306" y="368106"/>
                  <a:pt x="1108123" y="311036"/>
                  <a:pt x="1138086" y="299146"/>
                </a:cubicBezTo>
                <a:cubicBezTo>
                  <a:pt x="1146171" y="316267"/>
                  <a:pt x="1150451" y="333388"/>
                  <a:pt x="1160914" y="344327"/>
                </a:cubicBezTo>
                <a:cubicBezTo>
                  <a:pt x="1166145" y="350034"/>
                  <a:pt x="1182315" y="345278"/>
                  <a:pt x="1193730" y="345278"/>
                </a:cubicBezTo>
                <a:cubicBezTo>
                  <a:pt x="1180413" y="306755"/>
                  <a:pt x="1217985" y="316743"/>
                  <a:pt x="1232252" y="301048"/>
                </a:cubicBezTo>
                <a:cubicBezTo>
                  <a:pt x="1217985" y="299146"/>
                  <a:pt x="1204668" y="301524"/>
                  <a:pt x="1191352" y="303902"/>
                </a:cubicBezTo>
                <a:cubicBezTo>
                  <a:pt x="1182315" y="305328"/>
                  <a:pt x="1172328" y="308658"/>
                  <a:pt x="1164243" y="306755"/>
                </a:cubicBezTo>
                <a:cubicBezTo>
                  <a:pt x="1144268" y="301999"/>
                  <a:pt x="1124769" y="294390"/>
                  <a:pt x="1104794" y="287732"/>
                </a:cubicBezTo>
                <a:cubicBezTo>
                  <a:pt x="1108599" y="280598"/>
                  <a:pt x="1111928" y="268232"/>
                  <a:pt x="1116684" y="267281"/>
                </a:cubicBezTo>
                <a:cubicBezTo>
                  <a:pt x="1157109" y="263001"/>
                  <a:pt x="1197534" y="260147"/>
                  <a:pt x="1237959" y="257769"/>
                </a:cubicBezTo>
                <a:cubicBezTo>
                  <a:pt x="1256032" y="256818"/>
                  <a:pt x="1273629" y="257769"/>
                  <a:pt x="1301213" y="257769"/>
                </a:cubicBezTo>
                <a:cubicBezTo>
                  <a:pt x="1286470" y="229710"/>
                  <a:pt x="1277909" y="212113"/>
                  <a:pt x="1267446" y="192614"/>
                </a:cubicBezTo>
                <a:cubicBezTo>
                  <a:pt x="1282665" y="178822"/>
                  <a:pt x="1299310" y="164554"/>
                  <a:pt x="1314529" y="151237"/>
                </a:cubicBezTo>
                <a:cubicBezTo>
                  <a:pt x="1300262" y="148384"/>
                  <a:pt x="1280287" y="145055"/>
                  <a:pt x="1255556" y="140299"/>
                </a:cubicBezTo>
                <a:cubicBezTo>
                  <a:pt x="1260312" y="153140"/>
                  <a:pt x="1263641" y="160749"/>
                  <a:pt x="1270299" y="177870"/>
                </a:cubicBezTo>
                <a:cubicBezTo>
                  <a:pt x="1253178" y="162176"/>
                  <a:pt x="1243666" y="153615"/>
                  <a:pt x="1233679" y="144579"/>
                </a:cubicBezTo>
                <a:cubicBezTo>
                  <a:pt x="1256507" y="114141"/>
                  <a:pt x="1270299" y="68485"/>
                  <a:pt x="1321663" y="100825"/>
                </a:cubicBezTo>
                <a:cubicBezTo>
                  <a:pt x="1323565" y="102727"/>
                  <a:pt x="1325468" y="104630"/>
                  <a:pt x="1327370" y="107008"/>
                </a:cubicBezTo>
                <a:cubicBezTo>
                  <a:pt x="1335455" y="112239"/>
                  <a:pt x="1345918" y="123178"/>
                  <a:pt x="1350674" y="121275"/>
                </a:cubicBezTo>
                <a:cubicBezTo>
                  <a:pt x="1367795" y="113666"/>
                  <a:pt x="1382538" y="101301"/>
                  <a:pt x="1398709" y="91313"/>
                </a:cubicBezTo>
                <a:cubicBezTo>
                  <a:pt x="1427244" y="74192"/>
                  <a:pt x="1425342" y="60400"/>
                  <a:pt x="1395379" y="48035"/>
                </a:cubicBezTo>
                <a:lnTo>
                  <a:pt x="1396331" y="48986"/>
                </a:lnTo>
                <a:cubicBezTo>
                  <a:pt x="1435329" y="46608"/>
                  <a:pt x="1474327" y="43754"/>
                  <a:pt x="1509521" y="41852"/>
                </a:cubicBezTo>
                <a:cubicBezTo>
                  <a:pt x="1505241" y="36145"/>
                  <a:pt x="1496204" y="23304"/>
                  <a:pt x="1487168" y="10463"/>
                </a:cubicBezTo>
                <a:cubicBezTo>
                  <a:pt x="1490497" y="7134"/>
                  <a:pt x="1493827" y="3329"/>
                  <a:pt x="1497156" y="0"/>
                </a:cubicBezTo>
                <a:cubicBezTo>
                  <a:pt x="1514752" y="14268"/>
                  <a:pt x="1532825" y="28535"/>
                  <a:pt x="1550422" y="43279"/>
                </a:cubicBezTo>
                <a:cubicBezTo>
                  <a:pt x="1552324" y="44705"/>
                  <a:pt x="1550897" y="52315"/>
                  <a:pt x="1548519" y="55168"/>
                </a:cubicBezTo>
                <a:cubicBezTo>
                  <a:pt x="1529971" y="75143"/>
                  <a:pt x="1510948" y="94642"/>
                  <a:pt x="1492400" y="114617"/>
                </a:cubicBezTo>
                <a:cubicBezTo>
                  <a:pt x="1487168" y="120324"/>
                  <a:pt x="1484790" y="127934"/>
                  <a:pt x="1474327" y="146957"/>
                </a:cubicBezTo>
                <a:cubicBezTo>
                  <a:pt x="1468145" y="129836"/>
                  <a:pt x="1464816" y="120324"/>
                  <a:pt x="1461011" y="110337"/>
                </a:cubicBezTo>
                <a:cubicBezTo>
                  <a:pt x="1457206" y="113190"/>
                  <a:pt x="1453877" y="116044"/>
                  <a:pt x="1450072" y="118897"/>
                </a:cubicBezTo>
                <a:cubicBezTo>
                  <a:pt x="1454828" y="128885"/>
                  <a:pt x="1460060" y="139348"/>
                  <a:pt x="1464340" y="148860"/>
                </a:cubicBezTo>
                <a:cubicBezTo>
                  <a:pt x="1443414" y="167407"/>
                  <a:pt x="1422488" y="183578"/>
                  <a:pt x="1404891" y="202601"/>
                </a:cubicBezTo>
                <a:cubicBezTo>
                  <a:pt x="1400135" y="207357"/>
                  <a:pt x="1405367" y="221625"/>
                  <a:pt x="1406794" y="236844"/>
                </a:cubicBezTo>
                <a:cubicBezTo>
                  <a:pt x="1389672" y="233990"/>
                  <a:pt x="1371600" y="230661"/>
                  <a:pt x="1358284" y="228759"/>
                </a:cubicBezTo>
                <a:cubicBezTo>
                  <a:pt x="1347821" y="247307"/>
                  <a:pt x="1336882" y="265855"/>
                  <a:pt x="1326419" y="284403"/>
                </a:cubicBezTo>
                <a:cubicBezTo>
                  <a:pt x="1328797" y="285354"/>
                  <a:pt x="1331651" y="286780"/>
                  <a:pt x="1334028" y="287732"/>
                </a:cubicBezTo>
                <a:cubicBezTo>
                  <a:pt x="1330699" y="298670"/>
                  <a:pt x="1331175" y="313413"/>
                  <a:pt x="1324041" y="320547"/>
                </a:cubicBezTo>
                <a:cubicBezTo>
                  <a:pt x="1284092" y="360972"/>
                  <a:pt x="1242240" y="399971"/>
                  <a:pt x="1200388" y="439920"/>
                </a:cubicBezTo>
                <a:cubicBezTo>
                  <a:pt x="1213229" y="443249"/>
                  <a:pt x="1225118" y="446103"/>
                  <a:pt x="1237008" y="448481"/>
                </a:cubicBezTo>
                <a:cubicBezTo>
                  <a:pt x="1237008" y="450859"/>
                  <a:pt x="1237008" y="453237"/>
                  <a:pt x="1237008" y="455139"/>
                </a:cubicBezTo>
                <a:cubicBezTo>
                  <a:pt x="1227021" y="457517"/>
                  <a:pt x="1217509" y="459895"/>
                  <a:pt x="1204193" y="463224"/>
                </a:cubicBezTo>
                <a:cubicBezTo>
                  <a:pt x="1205144" y="473687"/>
                  <a:pt x="1205619" y="484626"/>
                  <a:pt x="1206570" y="495564"/>
                </a:cubicBezTo>
                <a:cubicBezTo>
                  <a:pt x="1203717" y="496991"/>
                  <a:pt x="1200863" y="498418"/>
                  <a:pt x="1198485" y="499369"/>
                </a:cubicBezTo>
                <a:cubicBezTo>
                  <a:pt x="1190400" y="490333"/>
                  <a:pt x="1182315" y="481297"/>
                  <a:pt x="1169950" y="467029"/>
                </a:cubicBezTo>
                <a:cubicBezTo>
                  <a:pt x="1158536" y="490808"/>
                  <a:pt x="1148073" y="512210"/>
                  <a:pt x="1136183" y="536941"/>
                </a:cubicBezTo>
                <a:cubicBezTo>
                  <a:pt x="1145219" y="548355"/>
                  <a:pt x="1158060" y="564525"/>
                  <a:pt x="1177559" y="588304"/>
                </a:cubicBezTo>
                <a:cubicBezTo>
                  <a:pt x="1141890" y="588304"/>
                  <a:pt x="1117160" y="588304"/>
                  <a:pt x="1091002" y="588304"/>
                </a:cubicBezTo>
                <a:cubicBezTo>
                  <a:pt x="1110501" y="607803"/>
                  <a:pt x="1118586" y="626827"/>
                  <a:pt x="1103368" y="651082"/>
                </a:cubicBezTo>
                <a:cubicBezTo>
                  <a:pt x="1085771" y="679617"/>
                  <a:pt x="1069601" y="709580"/>
                  <a:pt x="1051528" y="738115"/>
                </a:cubicBezTo>
                <a:cubicBezTo>
                  <a:pt x="1035358" y="763321"/>
                  <a:pt x="998738" y="759041"/>
                  <a:pt x="975910" y="728603"/>
                </a:cubicBezTo>
                <a:cubicBezTo>
                  <a:pt x="965922" y="744773"/>
                  <a:pt x="956410" y="759516"/>
                  <a:pt x="949277" y="771406"/>
                </a:cubicBezTo>
                <a:cubicBezTo>
                  <a:pt x="973056" y="776638"/>
                  <a:pt x="992555" y="781393"/>
                  <a:pt x="1012054" y="785674"/>
                </a:cubicBezTo>
                <a:cubicBezTo>
                  <a:pt x="1012054" y="789003"/>
                  <a:pt x="1011579" y="792332"/>
                  <a:pt x="1011579" y="795661"/>
                </a:cubicBezTo>
                <a:cubicBezTo>
                  <a:pt x="1000165" y="796137"/>
                  <a:pt x="988750" y="797088"/>
                  <a:pt x="977812" y="797564"/>
                </a:cubicBezTo>
                <a:cubicBezTo>
                  <a:pt x="981617" y="798990"/>
                  <a:pt x="984946" y="800893"/>
                  <a:pt x="988750" y="802319"/>
                </a:cubicBezTo>
                <a:cubicBezTo>
                  <a:pt x="982568" y="814209"/>
                  <a:pt x="975434" y="825623"/>
                  <a:pt x="970678" y="837989"/>
                </a:cubicBezTo>
                <a:cubicBezTo>
                  <a:pt x="968300" y="844171"/>
                  <a:pt x="972580" y="855110"/>
                  <a:pt x="968776" y="858915"/>
                </a:cubicBezTo>
                <a:cubicBezTo>
                  <a:pt x="958788" y="869378"/>
                  <a:pt x="946423" y="876987"/>
                  <a:pt x="935009" y="885548"/>
                </a:cubicBezTo>
                <a:cubicBezTo>
                  <a:pt x="928826" y="876987"/>
                  <a:pt x="921692" y="868902"/>
                  <a:pt x="916461" y="859390"/>
                </a:cubicBezTo>
                <a:cubicBezTo>
                  <a:pt x="911705" y="849878"/>
                  <a:pt x="909327" y="839415"/>
                  <a:pt x="905047" y="827526"/>
                </a:cubicBezTo>
                <a:cubicBezTo>
                  <a:pt x="885072" y="855585"/>
                  <a:pt x="867000" y="876987"/>
                  <a:pt x="853683" y="901242"/>
                </a:cubicBezTo>
                <a:cubicBezTo>
                  <a:pt x="837037" y="931204"/>
                  <a:pt x="862719" y="927875"/>
                  <a:pt x="883645" y="929302"/>
                </a:cubicBezTo>
                <a:cubicBezTo>
                  <a:pt x="875560" y="935009"/>
                  <a:pt x="870329" y="938338"/>
                  <a:pt x="869853" y="938814"/>
                </a:cubicBezTo>
                <a:cubicBezTo>
                  <a:pt x="877938" y="959264"/>
                  <a:pt x="885548" y="978763"/>
                  <a:pt x="893157" y="997787"/>
                </a:cubicBezTo>
                <a:cubicBezTo>
                  <a:pt x="874609" y="1003494"/>
                  <a:pt x="856537" y="1009676"/>
                  <a:pt x="837037" y="1015859"/>
                </a:cubicBezTo>
                <a:cubicBezTo>
                  <a:pt x="834660" y="993506"/>
                  <a:pt x="832757" y="977336"/>
                  <a:pt x="831330" y="961642"/>
                </a:cubicBezTo>
                <a:cubicBezTo>
                  <a:pt x="826574" y="962117"/>
                  <a:pt x="822294" y="962593"/>
                  <a:pt x="817538" y="963069"/>
                </a:cubicBezTo>
                <a:cubicBezTo>
                  <a:pt x="817538" y="990177"/>
                  <a:pt x="817538" y="1017286"/>
                  <a:pt x="817538" y="1045346"/>
                </a:cubicBezTo>
                <a:cubicBezTo>
                  <a:pt x="832282" y="1046772"/>
                  <a:pt x="844171" y="1047724"/>
                  <a:pt x="857488" y="1048675"/>
                </a:cubicBezTo>
                <a:cubicBezTo>
                  <a:pt x="847500" y="1065320"/>
                  <a:pt x="839415" y="1079113"/>
                  <a:pt x="830855" y="1093380"/>
                </a:cubicBezTo>
                <a:cubicBezTo>
                  <a:pt x="820867" y="1087673"/>
                  <a:pt x="809453" y="1083868"/>
                  <a:pt x="801368" y="1075783"/>
                </a:cubicBezTo>
                <a:cubicBezTo>
                  <a:pt x="791856" y="1066272"/>
                  <a:pt x="785674" y="1053906"/>
                  <a:pt x="775211" y="1038687"/>
                </a:cubicBezTo>
                <a:cubicBezTo>
                  <a:pt x="769028" y="1055333"/>
                  <a:pt x="763321" y="1071979"/>
                  <a:pt x="757138" y="1088149"/>
                </a:cubicBezTo>
                <a:cubicBezTo>
                  <a:pt x="760943" y="1086246"/>
                  <a:pt x="764748" y="1084344"/>
                  <a:pt x="768077" y="1082442"/>
                </a:cubicBezTo>
                <a:cubicBezTo>
                  <a:pt x="782345" y="1099087"/>
                  <a:pt x="797088" y="1115257"/>
                  <a:pt x="808978" y="1133805"/>
                </a:cubicBezTo>
                <a:cubicBezTo>
                  <a:pt x="809929" y="1135708"/>
                  <a:pt x="792808" y="1149500"/>
                  <a:pt x="780918" y="1160438"/>
                </a:cubicBezTo>
                <a:cubicBezTo>
                  <a:pt x="781869" y="1163292"/>
                  <a:pt x="784247" y="1173279"/>
                  <a:pt x="787576" y="1187547"/>
                </a:cubicBezTo>
                <a:cubicBezTo>
                  <a:pt x="767601" y="1187547"/>
                  <a:pt x="751431" y="1187547"/>
                  <a:pt x="744298" y="1187547"/>
                </a:cubicBezTo>
                <a:cubicBezTo>
                  <a:pt x="731457" y="1202766"/>
                  <a:pt x="724323" y="1218460"/>
                  <a:pt x="716713" y="1218460"/>
                </a:cubicBezTo>
                <a:cubicBezTo>
                  <a:pt x="680568" y="1219887"/>
                  <a:pt x="681520" y="1242240"/>
                  <a:pt x="683898" y="1267446"/>
                </a:cubicBezTo>
                <a:cubicBezTo>
                  <a:pt x="683898" y="1267446"/>
                  <a:pt x="683898" y="1265544"/>
                  <a:pt x="683898" y="1265544"/>
                </a:cubicBezTo>
                <a:cubicBezTo>
                  <a:pt x="692458" y="1285994"/>
                  <a:pt x="701019" y="1306920"/>
                  <a:pt x="709104" y="1327370"/>
                </a:cubicBezTo>
                <a:cubicBezTo>
                  <a:pt x="706250" y="1330699"/>
                  <a:pt x="702921" y="1333553"/>
                  <a:pt x="700068" y="1336882"/>
                </a:cubicBezTo>
                <a:cubicBezTo>
                  <a:pt x="682471" y="1328797"/>
                  <a:pt x="664398" y="1320236"/>
                  <a:pt x="647277" y="1312627"/>
                </a:cubicBezTo>
                <a:cubicBezTo>
                  <a:pt x="638241" y="1323090"/>
                  <a:pt x="629680" y="1333553"/>
                  <a:pt x="614937" y="1351150"/>
                </a:cubicBezTo>
                <a:cubicBezTo>
                  <a:pt x="637765" y="1349247"/>
                  <a:pt x="653936" y="1349723"/>
                  <a:pt x="668679" y="1345918"/>
                </a:cubicBezTo>
                <a:cubicBezTo>
                  <a:pt x="703397" y="1336406"/>
                  <a:pt x="706250" y="1356381"/>
                  <a:pt x="699592" y="1379685"/>
                </a:cubicBezTo>
                <a:cubicBezTo>
                  <a:pt x="694836" y="1396806"/>
                  <a:pt x="683422" y="1412025"/>
                  <a:pt x="673435" y="1427244"/>
                </a:cubicBezTo>
                <a:cubicBezTo>
                  <a:pt x="643473" y="1473376"/>
                  <a:pt x="646326" y="1486217"/>
                  <a:pt x="695312" y="1508570"/>
                </a:cubicBezTo>
                <a:cubicBezTo>
                  <a:pt x="672008" y="1565641"/>
                  <a:pt x="613986" y="1523789"/>
                  <a:pt x="573085" y="1551849"/>
                </a:cubicBezTo>
                <a:cubicBezTo>
                  <a:pt x="614937" y="1549946"/>
                  <a:pt x="633961" y="1559458"/>
                  <a:pt x="612084" y="1598932"/>
                </a:cubicBezTo>
                <a:cubicBezTo>
                  <a:pt x="600194" y="1620333"/>
                  <a:pt x="595438" y="1645540"/>
                  <a:pt x="586877" y="1672648"/>
                </a:cubicBezTo>
                <a:cubicBezTo>
                  <a:pt x="602096" y="1676928"/>
                  <a:pt x="617315" y="1681209"/>
                  <a:pt x="640619" y="1687392"/>
                </a:cubicBezTo>
                <a:cubicBezTo>
                  <a:pt x="626351" y="1696428"/>
                  <a:pt x="617315" y="1700708"/>
                  <a:pt x="609230" y="1706891"/>
                </a:cubicBezTo>
                <a:cubicBezTo>
                  <a:pt x="595914" y="1717354"/>
                  <a:pt x="584975" y="1732573"/>
                  <a:pt x="570232" y="1738755"/>
                </a:cubicBezTo>
                <a:cubicBezTo>
                  <a:pt x="548355" y="1747791"/>
                  <a:pt x="524100" y="1750169"/>
                  <a:pt x="500796" y="1755401"/>
                </a:cubicBezTo>
                <a:cubicBezTo>
                  <a:pt x="499844" y="1751596"/>
                  <a:pt x="498893" y="1747791"/>
                  <a:pt x="497942" y="1743511"/>
                </a:cubicBezTo>
                <a:cubicBezTo>
                  <a:pt x="490333" y="1753974"/>
                  <a:pt x="483199" y="1764913"/>
                  <a:pt x="472260" y="1780131"/>
                </a:cubicBezTo>
                <a:cubicBezTo>
                  <a:pt x="515063" y="1764913"/>
                  <a:pt x="535514" y="1800582"/>
                  <a:pt x="564049" y="1811045"/>
                </a:cubicBezTo>
                <a:cubicBezTo>
                  <a:pt x="630632" y="1835775"/>
                  <a:pt x="549781" y="1874774"/>
                  <a:pt x="588304" y="1898078"/>
                </a:cubicBezTo>
                <a:cubicBezTo>
                  <a:pt x="559293" y="1905211"/>
                  <a:pt x="537892" y="1910443"/>
                  <a:pt x="516490" y="1916150"/>
                </a:cubicBezTo>
                <a:cubicBezTo>
                  <a:pt x="515539" y="1920430"/>
                  <a:pt x="514588" y="1924711"/>
                  <a:pt x="513637" y="1928991"/>
                </a:cubicBezTo>
                <a:cubicBezTo>
                  <a:pt x="535038" y="1940405"/>
                  <a:pt x="556440" y="1952295"/>
                  <a:pt x="584024" y="1967038"/>
                </a:cubicBezTo>
                <a:cubicBezTo>
                  <a:pt x="552159" y="1976074"/>
                  <a:pt x="525051" y="1983684"/>
                  <a:pt x="495564" y="1992244"/>
                </a:cubicBezTo>
                <a:cubicBezTo>
                  <a:pt x="498893" y="2002232"/>
                  <a:pt x="502222" y="2013170"/>
                  <a:pt x="503649" y="2017451"/>
                </a:cubicBezTo>
                <a:cubicBezTo>
                  <a:pt x="514112" y="2008414"/>
                  <a:pt x="523624" y="2000329"/>
                  <a:pt x="538367" y="1987488"/>
                </a:cubicBezTo>
                <a:cubicBezTo>
                  <a:pt x="535514" y="2027438"/>
                  <a:pt x="533611" y="2056924"/>
                  <a:pt x="531709" y="2086887"/>
                </a:cubicBezTo>
                <a:cubicBezTo>
                  <a:pt x="531233" y="2091167"/>
                  <a:pt x="531709" y="2098301"/>
                  <a:pt x="529807" y="2098776"/>
                </a:cubicBezTo>
                <a:cubicBezTo>
                  <a:pt x="491759" y="2112093"/>
                  <a:pt x="499369" y="2148713"/>
                  <a:pt x="489382" y="2176297"/>
                </a:cubicBezTo>
                <a:cubicBezTo>
                  <a:pt x="487004" y="2182005"/>
                  <a:pt x="477967" y="2184858"/>
                  <a:pt x="473211" y="2190090"/>
                </a:cubicBezTo>
                <a:cubicBezTo>
                  <a:pt x="466553" y="2198650"/>
                  <a:pt x="460846" y="2208162"/>
                  <a:pt x="455139" y="2217198"/>
                </a:cubicBezTo>
                <a:cubicBezTo>
                  <a:pt x="464651" y="2215296"/>
                  <a:pt x="474638" y="2214345"/>
                  <a:pt x="484150" y="2211491"/>
                </a:cubicBezTo>
                <a:cubicBezTo>
                  <a:pt x="490808" y="2209589"/>
                  <a:pt x="496515" y="2205308"/>
                  <a:pt x="502698" y="2202455"/>
                </a:cubicBezTo>
                <a:cubicBezTo>
                  <a:pt x="506503" y="2204357"/>
                  <a:pt x="510307" y="2206735"/>
                  <a:pt x="514112" y="2208638"/>
                </a:cubicBezTo>
                <a:cubicBezTo>
                  <a:pt x="506503" y="2222430"/>
                  <a:pt x="501271" y="2246209"/>
                  <a:pt x="491284" y="2248112"/>
                </a:cubicBezTo>
                <a:cubicBezTo>
                  <a:pt x="460846" y="2254294"/>
                  <a:pt x="464175" y="2269037"/>
                  <a:pt x="471309" y="2290439"/>
                </a:cubicBezTo>
                <a:cubicBezTo>
                  <a:pt x="474638" y="2299951"/>
                  <a:pt x="472736" y="2311365"/>
                  <a:pt x="473687" y="2322779"/>
                </a:cubicBezTo>
                <a:cubicBezTo>
                  <a:pt x="479394" y="2321352"/>
                  <a:pt x="488430" y="2318499"/>
                  <a:pt x="496040" y="2316121"/>
                </a:cubicBezTo>
                <a:cubicBezTo>
                  <a:pt x="493186" y="2338474"/>
                  <a:pt x="490808" y="2358924"/>
                  <a:pt x="487004" y="2387935"/>
                </a:cubicBezTo>
                <a:cubicBezTo>
                  <a:pt x="482723" y="2395544"/>
                  <a:pt x="474163" y="2412190"/>
                  <a:pt x="465602" y="2428360"/>
                </a:cubicBezTo>
                <a:cubicBezTo>
                  <a:pt x="446578" y="2399349"/>
                  <a:pt x="431835" y="2401251"/>
                  <a:pt x="415665" y="2432640"/>
                </a:cubicBezTo>
                <a:cubicBezTo>
                  <a:pt x="432311" y="2447859"/>
                  <a:pt x="448956" y="2463078"/>
                  <a:pt x="473211" y="2485431"/>
                </a:cubicBezTo>
                <a:cubicBezTo>
                  <a:pt x="441823" y="2491613"/>
                  <a:pt x="422799" y="2495418"/>
                  <a:pt x="395215" y="2501125"/>
                </a:cubicBezTo>
                <a:cubicBezTo>
                  <a:pt x="407580" y="2517771"/>
                  <a:pt x="415665" y="2533465"/>
                  <a:pt x="424226" y="2549635"/>
                </a:cubicBezTo>
                <a:lnTo>
                  <a:pt x="424226" y="2549635"/>
                </a:lnTo>
                <a:close/>
                <a:moveTo>
                  <a:pt x="610181" y="3640162"/>
                </a:moveTo>
                <a:cubicBezTo>
                  <a:pt x="606377" y="3642064"/>
                  <a:pt x="603047" y="3643966"/>
                  <a:pt x="599243" y="3645869"/>
                </a:cubicBezTo>
                <a:cubicBezTo>
                  <a:pt x="619693" y="3709598"/>
                  <a:pt x="640619" y="3773327"/>
                  <a:pt x="662496" y="3841336"/>
                </a:cubicBezTo>
                <a:cubicBezTo>
                  <a:pt x="672959" y="3833251"/>
                  <a:pt x="680093" y="3827544"/>
                  <a:pt x="684849" y="3823739"/>
                </a:cubicBezTo>
                <a:cubicBezTo>
                  <a:pt x="647753" y="3762864"/>
                  <a:pt x="643473" y="3701988"/>
                  <a:pt x="664398" y="3638260"/>
                </a:cubicBezTo>
                <a:cubicBezTo>
                  <a:pt x="657265" y="3647771"/>
                  <a:pt x="650606" y="3657283"/>
                  <a:pt x="642521" y="3667746"/>
                </a:cubicBezTo>
                <a:cubicBezTo>
                  <a:pt x="630156" y="3656807"/>
                  <a:pt x="620169" y="3648722"/>
                  <a:pt x="610181" y="3640162"/>
                </a:cubicBezTo>
                <a:close/>
                <a:moveTo>
                  <a:pt x="6476577" y="5125903"/>
                </a:moveTo>
                <a:cubicBezTo>
                  <a:pt x="6478004" y="5129233"/>
                  <a:pt x="6478955" y="5133037"/>
                  <a:pt x="6480382" y="5136367"/>
                </a:cubicBezTo>
                <a:cubicBezTo>
                  <a:pt x="6486089" y="5128281"/>
                  <a:pt x="6495601" y="5120196"/>
                  <a:pt x="6496552" y="5111636"/>
                </a:cubicBezTo>
                <a:cubicBezTo>
                  <a:pt x="6499881" y="5074540"/>
                  <a:pt x="6510819" y="5045529"/>
                  <a:pt x="6552196" y="5036017"/>
                </a:cubicBezTo>
                <a:cubicBezTo>
                  <a:pt x="6557903" y="5034590"/>
                  <a:pt x="6561708" y="5022225"/>
                  <a:pt x="6568366" y="5011286"/>
                </a:cubicBezTo>
                <a:cubicBezTo>
                  <a:pt x="6538879" y="5017469"/>
                  <a:pt x="6517953" y="5022225"/>
                  <a:pt x="6497027" y="5026505"/>
                </a:cubicBezTo>
                <a:cubicBezTo>
                  <a:pt x="6490369" y="5059321"/>
                  <a:pt x="6483711" y="5092612"/>
                  <a:pt x="6476577" y="5125903"/>
                </a:cubicBezTo>
                <a:close/>
                <a:moveTo>
                  <a:pt x="559293" y="1162341"/>
                </a:moveTo>
                <a:cubicBezTo>
                  <a:pt x="557866" y="1167572"/>
                  <a:pt x="556440" y="1173279"/>
                  <a:pt x="555013" y="1178511"/>
                </a:cubicBezTo>
                <a:cubicBezTo>
                  <a:pt x="572134" y="1194205"/>
                  <a:pt x="588780" y="1209900"/>
                  <a:pt x="605901" y="1225594"/>
                </a:cubicBezTo>
                <a:cubicBezTo>
                  <a:pt x="610657" y="1223216"/>
                  <a:pt x="615413" y="1220838"/>
                  <a:pt x="620644" y="1218936"/>
                </a:cubicBezTo>
                <a:cubicBezTo>
                  <a:pt x="616840" y="1201339"/>
                  <a:pt x="618266" y="1178986"/>
                  <a:pt x="607803" y="1168048"/>
                </a:cubicBezTo>
                <a:cubicBezTo>
                  <a:pt x="598767" y="1159012"/>
                  <a:pt x="575939" y="1163767"/>
                  <a:pt x="559293" y="1162341"/>
                </a:cubicBezTo>
                <a:close/>
                <a:moveTo>
                  <a:pt x="907425" y="643948"/>
                </a:moveTo>
                <a:cubicBezTo>
                  <a:pt x="906473" y="647753"/>
                  <a:pt x="905522" y="651558"/>
                  <a:pt x="904096" y="655362"/>
                </a:cubicBezTo>
                <a:cubicBezTo>
                  <a:pt x="925497" y="662021"/>
                  <a:pt x="946899" y="668203"/>
                  <a:pt x="970203" y="675337"/>
                </a:cubicBezTo>
                <a:cubicBezTo>
                  <a:pt x="974483" y="655362"/>
                  <a:pt x="978288" y="635388"/>
                  <a:pt x="984946" y="604474"/>
                </a:cubicBezTo>
                <a:cubicBezTo>
                  <a:pt x="952130" y="621120"/>
                  <a:pt x="929777" y="632534"/>
                  <a:pt x="907425" y="643948"/>
                </a:cubicBezTo>
                <a:close/>
                <a:moveTo>
                  <a:pt x="1069125" y="652033"/>
                </a:moveTo>
                <a:cubicBezTo>
                  <a:pt x="1032029" y="632058"/>
                  <a:pt x="1016810" y="656789"/>
                  <a:pt x="1005872" y="685324"/>
                </a:cubicBezTo>
                <a:cubicBezTo>
                  <a:pt x="1004445" y="689129"/>
                  <a:pt x="1013006" y="697214"/>
                  <a:pt x="1016810" y="703397"/>
                </a:cubicBezTo>
                <a:cubicBezTo>
                  <a:pt x="1037736" y="690080"/>
                  <a:pt x="1080064" y="697690"/>
                  <a:pt x="1069125" y="652033"/>
                </a:cubicBezTo>
                <a:close/>
                <a:moveTo>
                  <a:pt x="399971" y="1678355"/>
                </a:moveTo>
                <a:cubicBezTo>
                  <a:pt x="418519" y="1678355"/>
                  <a:pt x="434213" y="1678355"/>
                  <a:pt x="452761" y="1678355"/>
                </a:cubicBezTo>
                <a:cubicBezTo>
                  <a:pt x="428030" y="1618907"/>
                  <a:pt x="401873" y="1678831"/>
                  <a:pt x="370484" y="1668368"/>
                </a:cubicBezTo>
                <a:cubicBezTo>
                  <a:pt x="379045" y="1693574"/>
                  <a:pt x="385227" y="1711646"/>
                  <a:pt x="391410" y="1729243"/>
                </a:cubicBezTo>
                <a:cubicBezTo>
                  <a:pt x="394264" y="1728292"/>
                  <a:pt x="397117" y="1727341"/>
                  <a:pt x="399971" y="1726390"/>
                </a:cubicBezTo>
                <a:cubicBezTo>
                  <a:pt x="399971" y="1710695"/>
                  <a:pt x="399971" y="1695001"/>
                  <a:pt x="399971" y="1678355"/>
                </a:cubicBezTo>
                <a:close/>
                <a:moveTo>
                  <a:pt x="6772869" y="4685032"/>
                </a:moveTo>
                <a:cubicBezTo>
                  <a:pt x="6772394" y="4689312"/>
                  <a:pt x="6771918" y="4694068"/>
                  <a:pt x="6771443" y="4698348"/>
                </a:cubicBezTo>
                <a:cubicBezTo>
                  <a:pt x="6790942" y="4705007"/>
                  <a:pt x="6809965" y="4711665"/>
                  <a:pt x="6831367" y="4718799"/>
                </a:cubicBezTo>
                <a:cubicBezTo>
                  <a:pt x="6835172" y="4702629"/>
                  <a:pt x="6838501" y="4686934"/>
                  <a:pt x="6841830" y="4671716"/>
                </a:cubicBezTo>
                <a:cubicBezTo>
                  <a:pt x="6819002" y="4676471"/>
                  <a:pt x="6796173" y="4680752"/>
                  <a:pt x="6772869" y="4685032"/>
                </a:cubicBezTo>
                <a:close/>
                <a:moveTo>
                  <a:pt x="825148" y="4085789"/>
                </a:moveTo>
                <a:cubicBezTo>
                  <a:pt x="820867" y="4083411"/>
                  <a:pt x="816587" y="4081033"/>
                  <a:pt x="812782" y="4078180"/>
                </a:cubicBezTo>
                <a:cubicBezTo>
                  <a:pt x="798515" y="4091496"/>
                  <a:pt x="783771" y="4104813"/>
                  <a:pt x="760468" y="4126214"/>
                </a:cubicBezTo>
                <a:cubicBezTo>
                  <a:pt x="783296" y="4132873"/>
                  <a:pt x="806600" y="4141433"/>
                  <a:pt x="807551" y="4139531"/>
                </a:cubicBezTo>
                <a:cubicBezTo>
                  <a:pt x="815636" y="4122885"/>
                  <a:pt x="819916" y="4103862"/>
                  <a:pt x="825148" y="4085789"/>
                </a:cubicBezTo>
                <a:close/>
                <a:moveTo>
                  <a:pt x="6682507" y="4836745"/>
                </a:moveTo>
                <a:cubicBezTo>
                  <a:pt x="6678227" y="4841025"/>
                  <a:pt x="6673947" y="4845306"/>
                  <a:pt x="6669666" y="4850062"/>
                </a:cubicBezTo>
                <a:cubicBezTo>
                  <a:pt x="6677276" y="4863854"/>
                  <a:pt x="6684410" y="4878121"/>
                  <a:pt x="6692970" y="4894291"/>
                </a:cubicBezTo>
                <a:cubicBezTo>
                  <a:pt x="6704860" y="4889060"/>
                  <a:pt x="6716750" y="4883829"/>
                  <a:pt x="6728640" y="4878121"/>
                </a:cubicBezTo>
                <a:cubicBezTo>
                  <a:pt x="6730066" y="4873841"/>
                  <a:pt x="6731493" y="4869085"/>
                  <a:pt x="6732920" y="4864805"/>
                </a:cubicBezTo>
                <a:cubicBezTo>
                  <a:pt x="6716274" y="4855293"/>
                  <a:pt x="6699153" y="4845781"/>
                  <a:pt x="6682507" y="4836745"/>
                </a:cubicBezTo>
                <a:close/>
              </a:path>
            </a:pathLst>
          </a:custGeom>
          <a:solidFill>
            <a:schemeClr val="accent1"/>
          </a:solidFill>
          <a:ln w="4754"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rot="8416797" flipH="1">
            <a:off x="983679" y="1880651"/>
            <a:ext cx="454476" cy="390984"/>
          </a:xfrm>
          <a:custGeom>
            <a:avLst/>
            <a:gdLst>
              <a:gd name="connsiteX0" fmla="*/ 424226 w 7966123"/>
              <a:gd name="connsiteY0" fmla="*/ 2549635 h 6853244"/>
              <a:gd name="connsiteX1" fmla="*/ 412812 w 7966123"/>
              <a:gd name="connsiteY1" fmla="*/ 2581500 h 6853244"/>
              <a:gd name="connsiteX2" fmla="*/ 453237 w 7966123"/>
              <a:gd name="connsiteY2" fmla="*/ 2581500 h 6853244"/>
              <a:gd name="connsiteX3" fmla="*/ 412812 w 7966123"/>
              <a:gd name="connsiteY3" fmla="*/ 2638571 h 6853244"/>
              <a:gd name="connsiteX4" fmla="*/ 473687 w 7966123"/>
              <a:gd name="connsiteY4" fmla="*/ 2665679 h 6853244"/>
              <a:gd name="connsiteX5" fmla="*/ 462273 w 7966123"/>
              <a:gd name="connsiteY5" fmla="*/ 2666155 h 6853244"/>
              <a:gd name="connsiteX6" fmla="*/ 475589 w 7966123"/>
              <a:gd name="connsiteY6" fmla="*/ 2767931 h 6853244"/>
              <a:gd name="connsiteX7" fmla="*/ 418519 w 7966123"/>
              <a:gd name="connsiteY7" fmla="*/ 2816917 h 6853244"/>
              <a:gd name="connsiteX8" fmla="*/ 440871 w 7966123"/>
              <a:gd name="connsiteY8" fmla="*/ 2857817 h 6853244"/>
              <a:gd name="connsiteX9" fmla="*/ 441823 w 7966123"/>
              <a:gd name="connsiteY9" fmla="*/ 2902523 h 6853244"/>
              <a:gd name="connsiteX10" fmla="*/ 461322 w 7966123"/>
              <a:gd name="connsiteY10" fmla="*/ 2927253 h 6853244"/>
              <a:gd name="connsiteX11" fmla="*/ 471785 w 7966123"/>
              <a:gd name="connsiteY11" fmla="*/ 3002396 h 6853244"/>
              <a:gd name="connsiteX12" fmla="*/ 448005 w 7966123"/>
              <a:gd name="connsiteY12" fmla="*/ 3066601 h 6853244"/>
              <a:gd name="connsiteX13" fmla="*/ 472736 w 7966123"/>
              <a:gd name="connsiteY13" fmla="*/ 3117489 h 6853244"/>
              <a:gd name="connsiteX14" fmla="*/ 500796 w 7966123"/>
              <a:gd name="connsiteY14" fmla="*/ 3245423 h 6853244"/>
              <a:gd name="connsiteX15" fmla="*/ 514112 w 7966123"/>
              <a:gd name="connsiteY15" fmla="*/ 3291555 h 6853244"/>
              <a:gd name="connsiteX16" fmla="*/ 525526 w 7966123"/>
              <a:gd name="connsiteY16" fmla="*/ 3341492 h 6853244"/>
              <a:gd name="connsiteX17" fmla="*/ 538843 w 7966123"/>
              <a:gd name="connsiteY17" fmla="*/ 3412355 h 6853244"/>
              <a:gd name="connsiteX18" fmla="*/ 545501 w 7966123"/>
              <a:gd name="connsiteY18" fmla="*/ 3455633 h 6853244"/>
              <a:gd name="connsiteX19" fmla="*/ 530758 w 7966123"/>
              <a:gd name="connsiteY19" fmla="*/ 3462767 h 6853244"/>
              <a:gd name="connsiteX20" fmla="*/ 604474 w 7966123"/>
              <a:gd name="connsiteY20" fmla="*/ 3523167 h 6853244"/>
              <a:gd name="connsiteX21" fmla="*/ 609706 w 7966123"/>
              <a:gd name="connsiteY21" fmla="*/ 3621138 h 6853244"/>
              <a:gd name="connsiteX22" fmla="*/ 609706 w 7966123"/>
              <a:gd name="connsiteY22" fmla="*/ 3559312 h 6853244"/>
              <a:gd name="connsiteX23" fmla="*/ 620644 w 7966123"/>
              <a:gd name="connsiteY23" fmla="*/ 3555031 h 6853244"/>
              <a:gd name="connsiteX24" fmla="*/ 673910 w 7966123"/>
              <a:gd name="connsiteY24" fmla="*/ 3599737 h 6853244"/>
              <a:gd name="connsiteX25" fmla="*/ 694836 w 7966123"/>
              <a:gd name="connsiteY25" fmla="*/ 3623041 h 6853244"/>
              <a:gd name="connsiteX26" fmla="*/ 711957 w 7966123"/>
              <a:gd name="connsiteY26" fmla="*/ 3686294 h 6853244"/>
              <a:gd name="connsiteX27" fmla="*/ 735737 w 7966123"/>
              <a:gd name="connsiteY27" fmla="*/ 3779509 h 6853244"/>
              <a:gd name="connsiteX28" fmla="*/ 699592 w 7966123"/>
              <a:gd name="connsiteY28" fmla="*/ 3803289 h 6853244"/>
              <a:gd name="connsiteX29" fmla="*/ 712909 w 7966123"/>
              <a:gd name="connsiteY29" fmla="*/ 3812325 h 6853244"/>
              <a:gd name="connsiteX30" fmla="*/ 764272 w 7966123"/>
              <a:gd name="connsiteY30" fmla="*/ 3855128 h 6853244"/>
              <a:gd name="connsiteX31" fmla="*/ 768077 w 7966123"/>
              <a:gd name="connsiteY31" fmla="*/ 3906016 h 6853244"/>
              <a:gd name="connsiteX32" fmla="*/ 690080 w 7966123"/>
              <a:gd name="connsiteY32" fmla="*/ 3920760 h 6853244"/>
              <a:gd name="connsiteX33" fmla="*/ 728127 w 7966123"/>
              <a:gd name="connsiteY33" fmla="*/ 3963563 h 6853244"/>
              <a:gd name="connsiteX34" fmla="*/ 754285 w 7966123"/>
              <a:gd name="connsiteY34" fmla="*/ 3963563 h 6853244"/>
              <a:gd name="connsiteX35" fmla="*/ 789003 w 7966123"/>
              <a:gd name="connsiteY35" fmla="*/ 3914101 h 6853244"/>
              <a:gd name="connsiteX36" fmla="*/ 830855 w 7966123"/>
              <a:gd name="connsiteY36" fmla="*/ 4054400 h 6853244"/>
              <a:gd name="connsiteX37" fmla="*/ 839415 w 7966123"/>
              <a:gd name="connsiteY37" fmla="*/ 4150945 h 6853244"/>
              <a:gd name="connsiteX38" fmla="*/ 841318 w 7966123"/>
              <a:gd name="connsiteY38" fmla="*/ 4184236 h 6853244"/>
              <a:gd name="connsiteX39" fmla="*/ 801844 w 7966123"/>
              <a:gd name="connsiteY39" fmla="*/ 4184236 h 6853244"/>
              <a:gd name="connsiteX40" fmla="*/ 860341 w 7966123"/>
              <a:gd name="connsiteY40" fmla="*/ 4271269 h 6853244"/>
              <a:gd name="connsiteX41" fmla="*/ 865573 w 7966123"/>
              <a:gd name="connsiteY41" fmla="*/ 4266513 h 6853244"/>
              <a:gd name="connsiteX42" fmla="*/ 840367 w 7966123"/>
              <a:gd name="connsiteY42" fmla="*/ 4182810 h 6853244"/>
              <a:gd name="connsiteX43" fmla="*/ 923119 w 7966123"/>
              <a:gd name="connsiteY43" fmla="*/ 4220857 h 6853244"/>
              <a:gd name="connsiteX44" fmla="*/ 1079112 w 7966123"/>
              <a:gd name="connsiteY44" fmla="*/ 4478151 h 6853244"/>
              <a:gd name="connsiteX45" fmla="*/ 1188974 w 7966123"/>
              <a:gd name="connsiteY45" fmla="*/ 4649363 h 6853244"/>
              <a:gd name="connsiteX46" fmla="*/ 1430097 w 7966123"/>
              <a:gd name="connsiteY46" fmla="*/ 4939472 h 6853244"/>
              <a:gd name="connsiteX47" fmla="*/ 1636503 w 7966123"/>
              <a:gd name="connsiteY47" fmla="*/ 5176792 h 6853244"/>
              <a:gd name="connsiteX48" fmla="*/ 1720683 w 7966123"/>
              <a:gd name="connsiteY48" fmla="*/ 5241472 h 6853244"/>
              <a:gd name="connsiteX49" fmla="*/ 1795826 w 7966123"/>
              <a:gd name="connsiteY49" fmla="*/ 5307103 h 6853244"/>
              <a:gd name="connsiteX50" fmla="*/ 1966087 w 7966123"/>
              <a:gd name="connsiteY50" fmla="*/ 5435512 h 6853244"/>
              <a:gd name="connsiteX51" fmla="*/ 2275220 w 7966123"/>
              <a:gd name="connsiteY51" fmla="*/ 5637162 h 6853244"/>
              <a:gd name="connsiteX52" fmla="*/ 2379850 w 7966123"/>
              <a:gd name="connsiteY52" fmla="*/ 5681867 h 6853244"/>
              <a:gd name="connsiteX53" fmla="*/ 2520149 w 7966123"/>
              <a:gd name="connsiteY53" fmla="*/ 5743219 h 6853244"/>
              <a:gd name="connsiteX54" fmla="*/ 2727505 w 7966123"/>
              <a:gd name="connsiteY54" fmla="*/ 5822642 h 6853244"/>
              <a:gd name="connsiteX55" fmla="*/ 2854964 w 7966123"/>
              <a:gd name="connsiteY55" fmla="*/ 5851653 h 6853244"/>
              <a:gd name="connsiteX56" fmla="*/ 2870182 w 7966123"/>
              <a:gd name="connsiteY56" fmla="*/ 5857360 h 6853244"/>
              <a:gd name="connsiteX57" fmla="*/ 3045675 w 7966123"/>
              <a:gd name="connsiteY57" fmla="*/ 5925370 h 6853244"/>
              <a:gd name="connsiteX58" fmla="*/ 3103697 w 7966123"/>
              <a:gd name="connsiteY58" fmla="*/ 5950100 h 6853244"/>
              <a:gd name="connsiteX59" fmla="*/ 3203095 w 7966123"/>
              <a:gd name="connsiteY59" fmla="*/ 5960087 h 6853244"/>
              <a:gd name="connsiteX60" fmla="*/ 3406172 w 7966123"/>
              <a:gd name="connsiteY60" fmla="*/ 6002415 h 6853244"/>
              <a:gd name="connsiteX61" fmla="*/ 3540288 w 7966123"/>
              <a:gd name="connsiteY61" fmla="*/ 6020487 h 6853244"/>
              <a:gd name="connsiteX62" fmla="*/ 3625894 w 7966123"/>
              <a:gd name="connsiteY62" fmla="*/ 6035231 h 6853244"/>
              <a:gd name="connsiteX63" fmla="*/ 3746218 w 7966123"/>
              <a:gd name="connsiteY63" fmla="*/ 6040462 h 6853244"/>
              <a:gd name="connsiteX64" fmla="*/ 3777607 w 7966123"/>
              <a:gd name="connsiteY64" fmla="*/ 6039035 h 6853244"/>
              <a:gd name="connsiteX65" fmla="*/ 3928844 w 7966123"/>
              <a:gd name="connsiteY65" fmla="*/ 6045218 h 6853244"/>
              <a:gd name="connsiteX66" fmla="*/ 4271744 w 7966123"/>
              <a:gd name="connsiteY66" fmla="*/ 6007171 h 6853244"/>
              <a:gd name="connsiteX67" fmla="*/ 4300756 w 7966123"/>
              <a:gd name="connsiteY67" fmla="*/ 6009549 h 6853244"/>
              <a:gd name="connsiteX68" fmla="*/ 4481004 w 7966123"/>
              <a:gd name="connsiteY68" fmla="*/ 6009073 h 6853244"/>
              <a:gd name="connsiteX69" fmla="*/ 4614169 w 7966123"/>
              <a:gd name="connsiteY69" fmla="*/ 5996232 h 6853244"/>
              <a:gd name="connsiteX70" fmla="*/ 4676471 w 7966123"/>
              <a:gd name="connsiteY70" fmla="*/ 6019060 h 6853244"/>
              <a:gd name="connsiteX71" fmla="*/ 4683605 w 7966123"/>
              <a:gd name="connsiteY71" fmla="*/ 6004793 h 6853244"/>
              <a:gd name="connsiteX72" fmla="*/ 4807734 w 7966123"/>
              <a:gd name="connsiteY72" fmla="*/ 5944869 h 6853244"/>
              <a:gd name="connsiteX73" fmla="*/ 4834367 w 7966123"/>
              <a:gd name="connsiteY73" fmla="*/ 5940113 h 6853244"/>
              <a:gd name="connsiteX74" fmla="*/ 4945655 w 7966123"/>
              <a:gd name="connsiteY74" fmla="*/ 5894932 h 6853244"/>
              <a:gd name="connsiteX75" fmla="*/ 4974190 w 7966123"/>
              <a:gd name="connsiteY75" fmla="*/ 5879237 h 6853244"/>
              <a:gd name="connsiteX76" fmla="*/ 5085003 w 7966123"/>
              <a:gd name="connsiteY76" fmla="*/ 5829300 h 6853244"/>
              <a:gd name="connsiteX77" fmla="*/ 5145402 w 7966123"/>
              <a:gd name="connsiteY77" fmla="*/ 5803143 h 6853244"/>
              <a:gd name="connsiteX78" fmla="*/ 5167279 w 7966123"/>
              <a:gd name="connsiteY78" fmla="*/ 5791728 h 6853244"/>
              <a:gd name="connsiteX79" fmla="*/ 5344199 w 7966123"/>
              <a:gd name="connsiteY79" fmla="*/ 5751303 h 6853244"/>
              <a:gd name="connsiteX80" fmla="*/ 5351808 w 7966123"/>
              <a:gd name="connsiteY80" fmla="*/ 5748450 h 6853244"/>
              <a:gd name="connsiteX81" fmla="*/ 5469754 w 7966123"/>
              <a:gd name="connsiteY81" fmla="*/ 5738938 h 6853244"/>
              <a:gd name="connsiteX82" fmla="*/ 5518740 w 7966123"/>
              <a:gd name="connsiteY82" fmla="*/ 5703744 h 6853244"/>
              <a:gd name="connsiteX83" fmla="*/ 5561543 w 7966123"/>
              <a:gd name="connsiteY83" fmla="*/ 5669978 h 6853244"/>
              <a:gd name="connsiteX84" fmla="*/ 5598639 w 7966123"/>
              <a:gd name="connsiteY84" fmla="*/ 5627650 h 6853244"/>
              <a:gd name="connsiteX85" fmla="*/ 5746072 w 7966123"/>
              <a:gd name="connsiteY85" fmla="*/ 5510655 h 6853244"/>
              <a:gd name="connsiteX86" fmla="*/ 5778887 w 7966123"/>
              <a:gd name="connsiteY86" fmla="*/ 5506375 h 6853244"/>
              <a:gd name="connsiteX87" fmla="*/ 5842616 w 7966123"/>
              <a:gd name="connsiteY87" fmla="*/ 5522545 h 6853244"/>
              <a:gd name="connsiteX88" fmla="*/ 5937259 w 7966123"/>
              <a:gd name="connsiteY88" fmla="*/ 5457389 h 6853244"/>
              <a:gd name="connsiteX89" fmla="*/ 5919186 w 7966123"/>
              <a:gd name="connsiteY89" fmla="*/ 5431707 h 6853244"/>
              <a:gd name="connsiteX90" fmla="*/ 5995756 w 7966123"/>
              <a:gd name="connsiteY90" fmla="*/ 5367027 h 6853244"/>
              <a:gd name="connsiteX91" fmla="*/ 6043315 w 7966123"/>
              <a:gd name="connsiteY91" fmla="*/ 5349906 h 6853244"/>
              <a:gd name="connsiteX92" fmla="*/ 6107044 w 7966123"/>
              <a:gd name="connsiteY92" fmla="*/ 5288080 h 6853244"/>
              <a:gd name="connsiteX93" fmla="*/ 6155079 w 7966123"/>
              <a:gd name="connsiteY93" fmla="*/ 5258117 h 6853244"/>
              <a:gd name="connsiteX94" fmla="*/ 6224039 w 7966123"/>
              <a:gd name="connsiteY94" fmla="*/ 5192010 h 6853244"/>
              <a:gd name="connsiteX95" fmla="*/ 6269220 w 7966123"/>
              <a:gd name="connsiteY95" fmla="*/ 5147305 h 6853244"/>
              <a:gd name="connsiteX96" fmla="*/ 6419507 w 7966123"/>
              <a:gd name="connsiteY96" fmla="*/ 5010335 h 6853244"/>
              <a:gd name="connsiteX97" fmla="*/ 6434725 w 7966123"/>
              <a:gd name="connsiteY97" fmla="*/ 4981324 h 6853244"/>
              <a:gd name="connsiteX98" fmla="*/ 6515575 w 7966123"/>
              <a:gd name="connsiteY98" fmla="*/ 4888585 h 6853244"/>
              <a:gd name="connsiteX99" fmla="*/ 6586438 w 7966123"/>
              <a:gd name="connsiteY99" fmla="*/ 4791088 h 6853244"/>
              <a:gd name="connsiteX100" fmla="*/ 6646838 w 7966123"/>
              <a:gd name="connsiteY100" fmla="*/ 4699300 h 6853244"/>
              <a:gd name="connsiteX101" fmla="*/ 6694873 w 7966123"/>
              <a:gd name="connsiteY101" fmla="*/ 4635095 h 6853244"/>
              <a:gd name="connsiteX102" fmla="*/ 6753846 w 7966123"/>
              <a:gd name="connsiteY102" fmla="*/ 4551391 h 6853244"/>
              <a:gd name="connsiteX103" fmla="*/ 6844684 w 7966123"/>
              <a:gd name="connsiteY103" fmla="*/ 4440103 h 6853244"/>
              <a:gd name="connsiteX104" fmla="*/ 6905083 w 7966123"/>
              <a:gd name="connsiteY104" fmla="*/ 4366863 h 6853244"/>
              <a:gd name="connsiteX105" fmla="*/ 6964532 w 7966123"/>
              <a:gd name="connsiteY105" fmla="*/ 4203260 h 6853244"/>
              <a:gd name="connsiteX106" fmla="*/ 7013518 w 7966123"/>
              <a:gd name="connsiteY106" fmla="*/ 4081033 h 6853244"/>
              <a:gd name="connsiteX107" fmla="*/ 7059650 w 7966123"/>
              <a:gd name="connsiteY107" fmla="*/ 3956429 h 6853244"/>
              <a:gd name="connsiteX108" fmla="*/ 7085807 w 7966123"/>
              <a:gd name="connsiteY108" fmla="*/ 3911248 h 6853244"/>
              <a:gd name="connsiteX109" fmla="*/ 7117671 w 7966123"/>
              <a:gd name="connsiteY109" fmla="*/ 3857982 h 6853244"/>
              <a:gd name="connsiteX110" fmla="*/ 7140975 w 7966123"/>
              <a:gd name="connsiteY110" fmla="*/ 3779034 h 6853244"/>
              <a:gd name="connsiteX111" fmla="*/ 7169035 w 7966123"/>
              <a:gd name="connsiteY111" fmla="*/ 3691525 h 6853244"/>
              <a:gd name="connsiteX112" fmla="*/ 7194717 w 7966123"/>
              <a:gd name="connsiteY112" fmla="*/ 3629223 h 6853244"/>
              <a:gd name="connsiteX113" fmla="*/ 7186156 w 7966123"/>
              <a:gd name="connsiteY113" fmla="*/ 3552178 h 6853244"/>
              <a:gd name="connsiteX114" fmla="*/ 7212314 w 7966123"/>
              <a:gd name="connsiteY114" fmla="*/ 3445170 h 6853244"/>
              <a:gd name="connsiteX115" fmla="*/ 7234191 w 7966123"/>
              <a:gd name="connsiteY115" fmla="*/ 3375734 h 6853244"/>
              <a:gd name="connsiteX116" fmla="*/ 7233715 w 7966123"/>
              <a:gd name="connsiteY116" fmla="*/ 3363844 h 6853244"/>
              <a:gd name="connsiteX117" fmla="*/ 7230387 w 7966123"/>
              <a:gd name="connsiteY117" fmla="*/ 3237813 h 6853244"/>
              <a:gd name="connsiteX118" fmla="*/ 7228009 w 7966123"/>
              <a:gd name="connsiteY118" fmla="*/ 3196437 h 6853244"/>
              <a:gd name="connsiteX119" fmla="*/ 7245130 w 7966123"/>
              <a:gd name="connsiteY119" fmla="*/ 3123672 h 6853244"/>
              <a:gd name="connsiteX120" fmla="*/ 7263202 w 7966123"/>
              <a:gd name="connsiteY120" fmla="*/ 3064699 h 6853244"/>
              <a:gd name="connsiteX121" fmla="*/ 7261300 w 7966123"/>
              <a:gd name="connsiteY121" fmla="*/ 2965301 h 6853244"/>
              <a:gd name="connsiteX122" fmla="*/ 7281274 w 7966123"/>
              <a:gd name="connsiteY122" fmla="*/ 2900145 h 6853244"/>
              <a:gd name="connsiteX123" fmla="*/ 7262251 w 7966123"/>
              <a:gd name="connsiteY123" fmla="*/ 2828806 h 6853244"/>
              <a:gd name="connsiteX124" fmla="*/ 7306481 w 7966123"/>
              <a:gd name="connsiteY124" fmla="*/ 2753187 h 6853244"/>
              <a:gd name="connsiteX125" fmla="*/ 7267958 w 7966123"/>
              <a:gd name="connsiteY125" fmla="*/ 2684703 h 6853244"/>
              <a:gd name="connsiteX126" fmla="*/ 7251313 w 7966123"/>
              <a:gd name="connsiteY126" fmla="*/ 2544879 h 6853244"/>
              <a:gd name="connsiteX127" fmla="*/ 7261300 w 7966123"/>
              <a:gd name="connsiteY127" fmla="*/ 2468310 h 6853244"/>
              <a:gd name="connsiteX128" fmla="*/ 7258446 w 7966123"/>
              <a:gd name="connsiteY128" fmla="*/ 2409336 h 6853244"/>
              <a:gd name="connsiteX129" fmla="*/ 7209936 w 7966123"/>
              <a:gd name="connsiteY129" fmla="*/ 2157274 h 6853244"/>
              <a:gd name="connsiteX130" fmla="*/ 7212789 w 7966123"/>
              <a:gd name="connsiteY130" fmla="*/ 2068814 h 6853244"/>
              <a:gd name="connsiteX131" fmla="*/ 7197571 w 7966123"/>
              <a:gd name="connsiteY131" fmla="*/ 1996525 h 6853244"/>
              <a:gd name="connsiteX132" fmla="*/ 7179023 w 7966123"/>
              <a:gd name="connsiteY132" fmla="*/ 1931369 h 6853244"/>
              <a:gd name="connsiteX133" fmla="*/ 7153341 w 7966123"/>
              <a:gd name="connsiteY133" fmla="*/ 1812471 h 6853244"/>
              <a:gd name="connsiteX134" fmla="*/ 7145256 w 7966123"/>
              <a:gd name="connsiteY134" fmla="*/ 1794875 h 6853244"/>
              <a:gd name="connsiteX135" fmla="*/ 7101026 w 7966123"/>
              <a:gd name="connsiteY135" fmla="*/ 1599883 h 6853244"/>
              <a:gd name="connsiteX136" fmla="*/ 7093417 w 7966123"/>
              <a:gd name="connsiteY136" fmla="*/ 1580859 h 6853244"/>
              <a:gd name="connsiteX137" fmla="*/ 7049187 w 7966123"/>
              <a:gd name="connsiteY137" fmla="*/ 1466718 h 6853244"/>
              <a:gd name="connsiteX138" fmla="*/ 7018749 w 7966123"/>
              <a:gd name="connsiteY138" fmla="*/ 1420110 h 6853244"/>
              <a:gd name="connsiteX139" fmla="*/ 7001152 w 7966123"/>
              <a:gd name="connsiteY139" fmla="*/ 1368271 h 6853244"/>
              <a:gd name="connsiteX140" fmla="*/ 6897949 w 7966123"/>
              <a:gd name="connsiteY140" fmla="*/ 1176133 h 6853244"/>
              <a:gd name="connsiteX141" fmla="*/ 6848488 w 7966123"/>
              <a:gd name="connsiteY141" fmla="*/ 1047248 h 6853244"/>
              <a:gd name="connsiteX142" fmla="*/ 6814721 w 7966123"/>
              <a:gd name="connsiteY142" fmla="*/ 963544 h 6853244"/>
              <a:gd name="connsiteX143" fmla="*/ 6785710 w 7966123"/>
              <a:gd name="connsiteY143" fmla="*/ 937862 h 6853244"/>
              <a:gd name="connsiteX144" fmla="*/ 6652070 w 7966123"/>
              <a:gd name="connsiteY144" fmla="*/ 840367 h 6853244"/>
              <a:gd name="connsiteX145" fmla="*/ 6699153 w 7966123"/>
              <a:gd name="connsiteY145" fmla="*/ 736212 h 6853244"/>
              <a:gd name="connsiteX146" fmla="*/ 6772394 w 7966123"/>
              <a:gd name="connsiteY146" fmla="*/ 646326 h 6853244"/>
              <a:gd name="connsiteX147" fmla="*/ 6780003 w 7966123"/>
              <a:gd name="connsiteY147" fmla="*/ 623022 h 6853244"/>
              <a:gd name="connsiteX148" fmla="*/ 6905559 w 7966123"/>
              <a:gd name="connsiteY148" fmla="*/ 489382 h 6853244"/>
              <a:gd name="connsiteX149" fmla="*/ 7077722 w 7966123"/>
              <a:gd name="connsiteY149" fmla="*/ 452761 h 6853244"/>
              <a:gd name="connsiteX150" fmla="*/ 7184254 w 7966123"/>
              <a:gd name="connsiteY150" fmla="*/ 468456 h 6853244"/>
              <a:gd name="connsiteX151" fmla="*/ 7279372 w 7966123"/>
              <a:gd name="connsiteY151" fmla="*/ 528380 h 6853244"/>
              <a:gd name="connsiteX152" fmla="*/ 7333589 w 7966123"/>
              <a:gd name="connsiteY152" fmla="*/ 529331 h 6853244"/>
              <a:gd name="connsiteX153" fmla="*/ 7354991 w 7966123"/>
              <a:gd name="connsiteY153" fmla="*/ 544550 h 6853244"/>
              <a:gd name="connsiteX154" fmla="*/ 7365930 w 7966123"/>
              <a:gd name="connsiteY154" fmla="*/ 623973 h 6853244"/>
              <a:gd name="connsiteX155" fmla="*/ 7492436 w 7966123"/>
              <a:gd name="connsiteY155" fmla="*/ 785674 h 6853244"/>
              <a:gd name="connsiteX156" fmla="*/ 7510033 w 7966123"/>
              <a:gd name="connsiteY156" fmla="*/ 816112 h 6853244"/>
              <a:gd name="connsiteX157" fmla="*/ 7573286 w 7966123"/>
              <a:gd name="connsiteY157" fmla="*/ 911705 h 6853244"/>
              <a:gd name="connsiteX158" fmla="*/ 7742596 w 7966123"/>
              <a:gd name="connsiteY158" fmla="*/ 1218460 h 6853244"/>
              <a:gd name="connsiteX159" fmla="*/ 7758766 w 7966123"/>
              <a:gd name="connsiteY159" fmla="*/ 1294555 h 6853244"/>
              <a:gd name="connsiteX160" fmla="*/ 7787302 w 7966123"/>
              <a:gd name="connsiteY160" fmla="*/ 1385392 h 6853244"/>
              <a:gd name="connsiteX161" fmla="*/ 7831056 w 7966123"/>
              <a:gd name="connsiteY161" fmla="*/ 1536154 h 6853244"/>
              <a:gd name="connsiteX162" fmla="*/ 7845799 w 7966123"/>
              <a:gd name="connsiteY162" fmla="*/ 1642211 h 6853244"/>
              <a:gd name="connsiteX163" fmla="*/ 7847701 w 7966123"/>
              <a:gd name="connsiteY163" fmla="*/ 1654100 h 6853244"/>
              <a:gd name="connsiteX164" fmla="*/ 7869103 w 7966123"/>
              <a:gd name="connsiteY164" fmla="*/ 1805338 h 6853244"/>
              <a:gd name="connsiteX165" fmla="*/ 7882895 w 7966123"/>
              <a:gd name="connsiteY165" fmla="*/ 1860982 h 6853244"/>
              <a:gd name="connsiteX166" fmla="*/ 7917613 w 7966123"/>
              <a:gd name="connsiteY166" fmla="*/ 2032669 h 6853244"/>
              <a:gd name="connsiteX167" fmla="*/ 7941868 w 7966123"/>
              <a:gd name="connsiteY167" fmla="*/ 2186285 h 6853244"/>
              <a:gd name="connsiteX168" fmla="*/ 7947575 w 7966123"/>
              <a:gd name="connsiteY168" fmla="*/ 2298048 h 6853244"/>
              <a:gd name="connsiteX169" fmla="*/ 7947100 w 7966123"/>
              <a:gd name="connsiteY169" fmla="*/ 2314218 h 6853244"/>
              <a:gd name="connsiteX170" fmla="*/ 7963270 w 7966123"/>
              <a:gd name="connsiteY170" fmla="*/ 2420275 h 6853244"/>
              <a:gd name="connsiteX171" fmla="*/ 7965648 w 7966123"/>
              <a:gd name="connsiteY171" fmla="*/ 2566756 h 6853244"/>
              <a:gd name="connsiteX172" fmla="*/ 7948527 w 7966123"/>
              <a:gd name="connsiteY172" fmla="*/ 2749383 h 6853244"/>
              <a:gd name="connsiteX173" fmla="*/ 7923796 w 7966123"/>
              <a:gd name="connsiteY173" fmla="*/ 2976239 h 6853244"/>
              <a:gd name="connsiteX174" fmla="*/ 7882420 w 7966123"/>
              <a:gd name="connsiteY174" fmla="*/ 3173133 h 6853244"/>
              <a:gd name="connsiteX175" fmla="*/ 7860067 w 7966123"/>
              <a:gd name="connsiteY175" fmla="*/ 3328651 h 6853244"/>
              <a:gd name="connsiteX176" fmla="*/ 7841043 w 7966123"/>
              <a:gd name="connsiteY176" fmla="*/ 3436610 h 6853244"/>
              <a:gd name="connsiteX177" fmla="*/ 7796813 w 7966123"/>
              <a:gd name="connsiteY177" fmla="*/ 3605444 h 6853244"/>
              <a:gd name="connsiteX178" fmla="*/ 7788253 w 7966123"/>
              <a:gd name="connsiteY178" fmla="*/ 3626370 h 6853244"/>
              <a:gd name="connsiteX179" fmla="*/ 7767327 w 7966123"/>
              <a:gd name="connsiteY179" fmla="*/ 3675356 h 6853244"/>
              <a:gd name="connsiteX180" fmla="*/ 7722146 w 7966123"/>
              <a:gd name="connsiteY180" fmla="*/ 3763340 h 6853244"/>
              <a:gd name="connsiteX181" fmla="*/ 7650332 w 7966123"/>
              <a:gd name="connsiteY181" fmla="*/ 3929320 h 6853244"/>
              <a:gd name="connsiteX182" fmla="*/ 7646527 w 7966123"/>
              <a:gd name="connsiteY182" fmla="*/ 3969745 h 6853244"/>
              <a:gd name="connsiteX183" fmla="*/ 7619894 w 7966123"/>
              <a:gd name="connsiteY183" fmla="*/ 4011597 h 6853244"/>
              <a:gd name="connsiteX184" fmla="*/ 7630357 w 7966123"/>
              <a:gd name="connsiteY184" fmla="*/ 4097203 h 6853244"/>
              <a:gd name="connsiteX185" fmla="*/ 7591834 w 7966123"/>
              <a:gd name="connsiteY185" fmla="*/ 4102910 h 6853244"/>
              <a:gd name="connsiteX186" fmla="*/ 7571859 w 7966123"/>
              <a:gd name="connsiteY186" fmla="*/ 4164261 h 6853244"/>
              <a:gd name="connsiteX187" fmla="*/ 7568530 w 7966123"/>
              <a:gd name="connsiteY187" fmla="*/ 4163310 h 6853244"/>
              <a:gd name="connsiteX188" fmla="*/ 7554263 w 7966123"/>
              <a:gd name="connsiteY188" fmla="*/ 4225137 h 6853244"/>
              <a:gd name="connsiteX189" fmla="*/ 7534764 w 7966123"/>
              <a:gd name="connsiteY189" fmla="*/ 4295049 h 6853244"/>
              <a:gd name="connsiteX190" fmla="*/ 7520021 w 7966123"/>
              <a:gd name="connsiteY190" fmla="*/ 4362107 h 6853244"/>
              <a:gd name="connsiteX191" fmla="*/ 7378770 w 7966123"/>
              <a:gd name="connsiteY191" fmla="*/ 4576598 h 6853244"/>
              <a:gd name="connsiteX192" fmla="*/ 7371636 w 7966123"/>
              <a:gd name="connsiteY192" fmla="*/ 4655545 h 6853244"/>
              <a:gd name="connsiteX193" fmla="*/ 7369734 w 7966123"/>
              <a:gd name="connsiteY193" fmla="*/ 4676947 h 6853244"/>
              <a:gd name="connsiteX194" fmla="*/ 7244654 w 7966123"/>
              <a:gd name="connsiteY194" fmla="*/ 4850537 h 6853244"/>
              <a:gd name="connsiteX195" fmla="*/ 7209936 w 7966123"/>
              <a:gd name="connsiteY195" fmla="*/ 4938045 h 6853244"/>
              <a:gd name="connsiteX196" fmla="*/ 7193290 w 7966123"/>
              <a:gd name="connsiteY196" fmla="*/ 5009384 h 6853244"/>
              <a:gd name="connsiteX197" fmla="*/ 7179974 w 7966123"/>
              <a:gd name="connsiteY197" fmla="*/ 5018896 h 6853244"/>
              <a:gd name="connsiteX198" fmla="*/ 7104355 w 7966123"/>
              <a:gd name="connsiteY198" fmla="*/ 5086430 h 6853244"/>
              <a:gd name="connsiteX199" fmla="*/ 7068211 w 7966123"/>
              <a:gd name="connsiteY199" fmla="*/ 5145878 h 6853244"/>
              <a:gd name="connsiteX200" fmla="*/ 7101502 w 7966123"/>
              <a:gd name="connsiteY200" fmla="*/ 5168706 h 6853244"/>
              <a:gd name="connsiteX201" fmla="*/ 7008762 w 7966123"/>
              <a:gd name="connsiteY201" fmla="*/ 5266202 h 6853244"/>
              <a:gd name="connsiteX202" fmla="*/ 6946935 w 7966123"/>
              <a:gd name="connsiteY202" fmla="*/ 5360845 h 6853244"/>
              <a:gd name="connsiteX203" fmla="*/ 6923631 w 7966123"/>
              <a:gd name="connsiteY203" fmla="*/ 5375588 h 6853244"/>
              <a:gd name="connsiteX204" fmla="*/ 6867512 w 7966123"/>
              <a:gd name="connsiteY204" fmla="*/ 5432658 h 6853244"/>
              <a:gd name="connsiteX205" fmla="*/ 6848963 w 7966123"/>
              <a:gd name="connsiteY205" fmla="*/ 5446451 h 6853244"/>
              <a:gd name="connsiteX206" fmla="*/ 6855146 w 7966123"/>
              <a:gd name="connsiteY206" fmla="*/ 5473084 h 6853244"/>
              <a:gd name="connsiteX207" fmla="*/ 6734822 w 7966123"/>
              <a:gd name="connsiteY207" fmla="*/ 5549654 h 6853244"/>
              <a:gd name="connsiteX208" fmla="*/ 6677276 w 7966123"/>
              <a:gd name="connsiteY208" fmla="*/ 5593408 h 6853244"/>
              <a:gd name="connsiteX209" fmla="*/ 6656350 w 7966123"/>
              <a:gd name="connsiteY209" fmla="*/ 5643345 h 6853244"/>
              <a:gd name="connsiteX210" fmla="*/ 6608791 w 7966123"/>
              <a:gd name="connsiteY210" fmla="*/ 5679965 h 6853244"/>
              <a:gd name="connsiteX211" fmla="*/ 6420933 w 7966123"/>
              <a:gd name="connsiteY211" fmla="*/ 5844995 h 6853244"/>
              <a:gd name="connsiteX212" fmla="*/ 6390496 w 7966123"/>
              <a:gd name="connsiteY212" fmla="*/ 5875908 h 6853244"/>
              <a:gd name="connsiteX213" fmla="*/ 6378606 w 7966123"/>
              <a:gd name="connsiteY213" fmla="*/ 5885420 h 6853244"/>
              <a:gd name="connsiteX214" fmla="*/ 6331998 w 7966123"/>
              <a:gd name="connsiteY214" fmla="*/ 5942491 h 6853244"/>
              <a:gd name="connsiteX215" fmla="*/ 6293951 w 7966123"/>
              <a:gd name="connsiteY215" fmla="*/ 5977208 h 6853244"/>
              <a:gd name="connsiteX216" fmla="*/ 6263513 w 7966123"/>
              <a:gd name="connsiteY216" fmla="*/ 6009073 h 6853244"/>
              <a:gd name="connsiteX217" fmla="*/ 6223563 w 7966123"/>
              <a:gd name="connsiteY217" fmla="*/ 6059486 h 6853244"/>
              <a:gd name="connsiteX218" fmla="*/ 6219759 w 7966123"/>
              <a:gd name="connsiteY218" fmla="*/ 6032377 h 6853244"/>
              <a:gd name="connsiteX219" fmla="*/ 6192650 w 7966123"/>
              <a:gd name="connsiteY219" fmla="*/ 6051401 h 6853244"/>
              <a:gd name="connsiteX220" fmla="*/ 6131299 w 7966123"/>
              <a:gd name="connsiteY220" fmla="*/ 6089448 h 6853244"/>
              <a:gd name="connsiteX221" fmla="*/ 6105142 w 7966123"/>
              <a:gd name="connsiteY221" fmla="*/ 6133677 h 6853244"/>
              <a:gd name="connsiteX222" fmla="*/ 6022865 w 7966123"/>
              <a:gd name="connsiteY222" fmla="*/ 6193126 h 6853244"/>
              <a:gd name="connsiteX223" fmla="*/ 5835007 w 7966123"/>
              <a:gd name="connsiteY223" fmla="*/ 6276354 h 6853244"/>
              <a:gd name="connsiteX224" fmla="*/ 5775083 w 7966123"/>
              <a:gd name="connsiteY224" fmla="*/ 6332949 h 6853244"/>
              <a:gd name="connsiteX225" fmla="*/ 5732280 w 7966123"/>
              <a:gd name="connsiteY225" fmla="*/ 6387167 h 6853244"/>
              <a:gd name="connsiteX226" fmla="*/ 5621467 w 7966123"/>
              <a:gd name="connsiteY226" fmla="*/ 6438530 h 6853244"/>
              <a:gd name="connsiteX227" fmla="*/ 5566299 w 7966123"/>
              <a:gd name="connsiteY227" fmla="*/ 6439957 h 6853244"/>
              <a:gd name="connsiteX228" fmla="*/ 5401745 w 7966123"/>
              <a:gd name="connsiteY228" fmla="*/ 6532222 h 6853244"/>
              <a:gd name="connsiteX229" fmla="*/ 5287128 w 7966123"/>
              <a:gd name="connsiteY229" fmla="*/ 6551245 h 6853244"/>
              <a:gd name="connsiteX230" fmla="*/ 5100697 w 7966123"/>
              <a:gd name="connsiteY230" fmla="*/ 6594048 h 6853244"/>
              <a:gd name="connsiteX231" fmla="*/ 5040773 w 7966123"/>
              <a:gd name="connsiteY231" fmla="*/ 6612596 h 6853244"/>
              <a:gd name="connsiteX232" fmla="*/ 4967532 w 7966123"/>
              <a:gd name="connsiteY232" fmla="*/ 6651119 h 6853244"/>
              <a:gd name="connsiteX233" fmla="*/ 4852439 w 7966123"/>
              <a:gd name="connsiteY233" fmla="*/ 6667289 h 6853244"/>
              <a:gd name="connsiteX234" fmla="*/ 4818672 w 7966123"/>
              <a:gd name="connsiteY234" fmla="*/ 6684410 h 6853244"/>
              <a:gd name="connsiteX235" fmla="*/ 4785381 w 7966123"/>
              <a:gd name="connsiteY235" fmla="*/ 6697251 h 6853244"/>
              <a:gd name="connsiteX236" fmla="*/ 4708336 w 7966123"/>
              <a:gd name="connsiteY236" fmla="*/ 6711043 h 6853244"/>
              <a:gd name="connsiteX237" fmla="*/ 4693117 w 7966123"/>
              <a:gd name="connsiteY237" fmla="*/ 6736250 h 6853244"/>
              <a:gd name="connsiteX238" fmla="*/ 4557098 w 7966123"/>
              <a:gd name="connsiteY238" fmla="*/ 6791418 h 6853244"/>
              <a:gd name="connsiteX239" fmla="*/ 4450566 w 7966123"/>
              <a:gd name="connsiteY239" fmla="*/ 6789515 h 6853244"/>
              <a:gd name="connsiteX240" fmla="*/ 4291719 w 7966123"/>
              <a:gd name="connsiteY240" fmla="*/ 6810917 h 6853244"/>
              <a:gd name="connsiteX241" fmla="*/ 4126690 w 7966123"/>
              <a:gd name="connsiteY241" fmla="*/ 6843733 h 6853244"/>
              <a:gd name="connsiteX242" fmla="*/ 4074375 w 7966123"/>
              <a:gd name="connsiteY242" fmla="*/ 6843257 h 6853244"/>
              <a:gd name="connsiteX243" fmla="*/ 3940258 w 7966123"/>
              <a:gd name="connsiteY243" fmla="*/ 6820904 h 6853244"/>
              <a:gd name="connsiteX244" fmla="*/ 3845141 w 7966123"/>
              <a:gd name="connsiteY244" fmla="*/ 6849915 h 6853244"/>
              <a:gd name="connsiteX245" fmla="*/ 3763815 w 7966123"/>
              <a:gd name="connsiteY245" fmla="*/ 6819478 h 6853244"/>
              <a:gd name="connsiteX246" fmla="*/ 3608297 w 7966123"/>
              <a:gd name="connsiteY246" fmla="*/ 6836599 h 6853244"/>
              <a:gd name="connsiteX247" fmla="*/ 3584042 w 7966123"/>
              <a:gd name="connsiteY247" fmla="*/ 6838025 h 6853244"/>
              <a:gd name="connsiteX248" fmla="*/ 3538861 w 7966123"/>
              <a:gd name="connsiteY248" fmla="*/ 6838501 h 6853244"/>
              <a:gd name="connsiteX249" fmla="*/ 3425195 w 7966123"/>
              <a:gd name="connsiteY249" fmla="*/ 6829465 h 6853244"/>
              <a:gd name="connsiteX250" fmla="*/ 3341967 w 7966123"/>
              <a:gd name="connsiteY250" fmla="*/ 6796649 h 6853244"/>
              <a:gd name="connsiteX251" fmla="*/ 3215460 w 7966123"/>
              <a:gd name="connsiteY251" fmla="*/ 6794271 h 6853244"/>
              <a:gd name="connsiteX252" fmla="*/ 2967678 w 7966123"/>
              <a:gd name="connsiteY252" fmla="*/ 6707714 h 6853244"/>
              <a:gd name="connsiteX253" fmla="*/ 2956264 w 7966123"/>
              <a:gd name="connsiteY253" fmla="*/ 6702482 h 6853244"/>
              <a:gd name="connsiteX254" fmla="*/ 2864000 w 7966123"/>
              <a:gd name="connsiteY254" fmla="*/ 6672996 h 6853244"/>
              <a:gd name="connsiteX255" fmla="*/ 2828806 w 7966123"/>
              <a:gd name="connsiteY255" fmla="*/ 6662533 h 6853244"/>
              <a:gd name="connsiteX256" fmla="*/ 2778869 w 7966123"/>
              <a:gd name="connsiteY256" fmla="*/ 6648741 h 6853244"/>
              <a:gd name="connsiteX257" fmla="*/ 2774589 w 7966123"/>
              <a:gd name="connsiteY257" fmla="*/ 6628766 h 6853244"/>
              <a:gd name="connsiteX258" fmla="*/ 2766028 w 7966123"/>
              <a:gd name="connsiteY258" fmla="*/ 6626864 h 6853244"/>
              <a:gd name="connsiteX259" fmla="*/ 2666630 w 7966123"/>
              <a:gd name="connsiteY259" fmla="*/ 6617828 h 6853244"/>
              <a:gd name="connsiteX260" fmla="*/ 2661399 w 7966123"/>
              <a:gd name="connsiteY260" fmla="*/ 6611645 h 6853244"/>
              <a:gd name="connsiteX261" fmla="*/ 2491138 w 7966123"/>
              <a:gd name="connsiteY261" fmla="*/ 6551721 h 6853244"/>
              <a:gd name="connsiteX262" fmla="*/ 2333242 w 7966123"/>
              <a:gd name="connsiteY262" fmla="*/ 6507491 h 6853244"/>
              <a:gd name="connsiteX263" fmla="*/ 2266659 w 7966123"/>
              <a:gd name="connsiteY263" fmla="*/ 6488467 h 6853244"/>
              <a:gd name="connsiteX264" fmla="*/ 2113044 w 7966123"/>
              <a:gd name="connsiteY264" fmla="*/ 6385740 h 6853244"/>
              <a:gd name="connsiteX265" fmla="*/ 2049791 w 7966123"/>
              <a:gd name="connsiteY265" fmla="*/ 6365290 h 6853244"/>
              <a:gd name="connsiteX266" fmla="*/ 1948014 w 7966123"/>
              <a:gd name="connsiteY266" fmla="*/ 6313926 h 6853244"/>
              <a:gd name="connsiteX267" fmla="*/ 1891895 w 7966123"/>
              <a:gd name="connsiteY267" fmla="*/ 6268745 h 6853244"/>
              <a:gd name="connsiteX268" fmla="*/ 1800582 w 7966123"/>
              <a:gd name="connsiteY268" fmla="*/ 6218333 h 6853244"/>
              <a:gd name="connsiteX269" fmla="*/ 1704988 w 7966123"/>
              <a:gd name="connsiteY269" fmla="*/ 6174578 h 6853244"/>
              <a:gd name="connsiteX270" fmla="*/ 1504765 w 7966123"/>
              <a:gd name="connsiteY270" fmla="*/ 6063766 h 6853244"/>
              <a:gd name="connsiteX271" fmla="*/ 1471474 w 7966123"/>
              <a:gd name="connsiteY271" fmla="*/ 6012402 h 6853244"/>
              <a:gd name="connsiteX272" fmla="*/ 1353052 w 7966123"/>
              <a:gd name="connsiteY272" fmla="*/ 5896834 h 6853244"/>
              <a:gd name="connsiteX273" fmla="*/ 1262690 w 7966123"/>
              <a:gd name="connsiteY273" fmla="*/ 5874957 h 6853244"/>
              <a:gd name="connsiteX274" fmla="*/ 1182315 w 7966123"/>
              <a:gd name="connsiteY274" fmla="*/ 5813130 h 6853244"/>
              <a:gd name="connsiteX275" fmla="*/ 1106697 w 7966123"/>
              <a:gd name="connsiteY275" fmla="*/ 5755584 h 6853244"/>
              <a:gd name="connsiteX276" fmla="*/ 1037736 w 7966123"/>
              <a:gd name="connsiteY276" fmla="*/ 5689477 h 6853244"/>
              <a:gd name="connsiteX277" fmla="*/ 996360 w 7966123"/>
              <a:gd name="connsiteY277" fmla="*/ 5650479 h 6853244"/>
              <a:gd name="connsiteX278" fmla="*/ 973056 w 7966123"/>
              <a:gd name="connsiteY278" fmla="*/ 5629077 h 6853244"/>
              <a:gd name="connsiteX279" fmla="*/ 937387 w 7966123"/>
              <a:gd name="connsiteY279" fmla="*/ 5590554 h 6853244"/>
              <a:gd name="connsiteX280" fmla="*/ 919314 w 7966123"/>
              <a:gd name="connsiteY280" fmla="*/ 5580091 h 6853244"/>
              <a:gd name="connsiteX281" fmla="*/ 779015 w 7966123"/>
              <a:gd name="connsiteY281" fmla="*/ 5438841 h 6853244"/>
              <a:gd name="connsiteX282" fmla="*/ 615888 w 7966123"/>
              <a:gd name="connsiteY282" fmla="*/ 5207229 h 6853244"/>
              <a:gd name="connsiteX283" fmla="*/ 544550 w 7966123"/>
              <a:gd name="connsiteY283" fmla="*/ 5107356 h 6853244"/>
              <a:gd name="connsiteX284" fmla="*/ 522197 w 7966123"/>
              <a:gd name="connsiteY284" fmla="*/ 5033163 h 6853244"/>
              <a:gd name="connsiteX285" fmla="*/ 428506 w 7966123"/>
              <a:gd name="connsiteY285" fmla="*/ 4894291 h 6853244"/>
              <a:gd name="connsiteX286" fmla="*/ 427555 w 7966123"/>
              <a:gd name="connsiteY286" fmla="*/ 4850062 h 6853244"/>
              <a:gd name="connsiteX287" fmla="*/ 440396 w 7966123"/>
              <a:gd name="connsiteY287" fmla="*/ 4845306 h 6853244"/>
              <a:gd name="connsiteX288" fmla="*/ 384276 w 7966123"/>
              <a:gd name="connsiteY288" fmla="*/ 4792040 h 6853244"/>
              <a:gd name="connsiteX289" fmla="*/ 369057 w 7966123"/>
              <a:gd name="connsiteY289" fmla="*/ 4746859 h 6853244"/>
              <a:gd name="connsiteX290" fmla="*/ 333864 w 7966123"/>
              <a:gd name="connsiteY290" fmla="*/ 4677898 h 6853244"/>
              <a:gd name="connsiteX291" fmla="*/ 331486 w 7966123"/>
              <a:gd name="connsiteY291" fmla="*/ 4640802 h 6853244"/>
              <a:gd name="connsiteX292" fmla="*/ 332437 w 7966123"/>
              <a:gd name="connsiteY292" fmla="*/ 4617023 h 6853244"/>
              <a:gd name="connsiteX293" fmla="*/ 288683 w 7966123"/>
              <a:gd name="connsiteY293" fmla="*/ 4481004 h 6853244"/>
              <a:gd name="connsiteX294" fmla="*/ 246355 w 7966123"/>
              <a:gd name="connsiteY294" fmla="*/ 4398727 h 6853244"/>
              <a:gd name="connsiteX295" fmla="*/ 165030 w 7966123"/>
              <a:gd name="connsiteY295" fmla="*/ 4264135 h 6853244"/>
              <a:gd name="connsiteX296" fmla="*/ 142201 w 7966123"/>
              <a:gd name="connsiteY296" fmla="*/ 4204211 h 6853244"/>
              <a:gd name="connsiteX297" fmla="*/ 98923 w 7966123"/>
              <a:gd name="connsiteY297" fmla="*/ 4053925 h 6853244"/>
              <a:gd name="connsiteX298" fmla="*/ 92740 w 7966123"/>
              <a:gd name="connsiteY298" fmla="*/ 3964038 h 6853244"/>
              <a:gd name="connsiteX299" fmla="*/ 60875 w 7966123"/>
              <a:gd name="connsiteY299" fmla="*/ 3807569 h 6853244"/>
              <a:gd name="connsiteX300" fmla="*/ 43754 w 7966123"/>
              <a:gd name="connsiteY300" fmla="*/ 3739560 h 6853244"/>
              <a:gd name="connsiteX301" fmla="*/ 17121 w 7966123"/>
              <a:gd name="connsiteY301" fmla="*/ 3638735 h 6853244"/>
              <a:gd name="connsiteX302" fmla="*/ 5231 w 7966123"/>
              <a:gd name="connsiteY302" fmla="*/ 3482266 h 6853244"/>
              <a:gd name="connsiteX303" fmla="*/ 0 w 7966123"/>
              <a:gd name="connsiteY303" fmla="*/ 3434707 h 6853244"/>
              <a:gd name="connsiteX304" fmla="*/ 1902 w 7966123"/>
              <a:gd name="connsiteY304" fmla="*/ 3249703 h 6853244"/>
              <a:gd name="connsiteX305" fmla="*/ 13792 w 7966123"/>
              <a:gd name="connsiteY305" fmla="*/ 3117489 h 6853244"/>
              <a:gd name="connsiteX306" fmla="*/ 34242 w 7966123"/>
              <a:gd name="connsiteY306" fmla="*/ 3077540 h 6853244"/>
              <a:gd name="connsiteX307" fmla="*/ 18072 w 7966123"/>
              <a:gd name="connsiteY307" fmla="*/ 3053760 h 6853244"/>
              <a:gd name="connsiteX308" fmla="*/ 73241 w 7966123"/>
              <a:gd name="connsiteY308" fmla="*/ 3029505 h 6853244"/>
              <a:gd name="connsiteX309" fmla="*/ 36145 w 7966123"/>
              <a:gd name="connsiteY309" fmla="*/ 3007628 h 6853244"/>
              <a:gd name="connsiteX310" fmla="*/ 19975 w 7966123"/>
              <a:gd name="connsiteY310" fmla="*/ 2988129 h 6853244"/>
              <a:gd name="connsiteX311" fmla="*/ 32340 w 7966123"/>
              <a:gd name="connsiteY311" fmla="*/ 2831184 h 6853244"/>
              <a:gd name="connsiteX312" fmla="*/ 134592 w 7966123"/>
              <a:gd name="connsiteY312" fmla="*/ 2780296 h 6853244"/>
              <a:gd name="connsiteX313" fmla="*/ 85131 w 7966123"/>
              <a:gd name="connsiteY313" fmla="*/ 2766504 h 6853244"/>
              <a:gd name="connsiteX314" fmla="*/ 29487 w 7966123"/>
              <a:gd name="connsiteY314" fmla="*/ 2667106 h 6853244"/>
              <a:gd name="connsiteX315" fmla="*/ 25682 w 7966123"/>
              <a:gd name="connsiteY315" fmla="*/ 2631912 h 6853244"/>
              <a:gd name="connsiteX316" fmla="*/ 27109 w 7966123"/>
              <a:gd name="connsiteY316" fmla="*/ 2589109 h 6853244"/>
              <a:gd name="connsiteX317" fmla="*/ 37096 w 7966123"/>
              <a:gd name="connsiteY317" fmla="*/ 2554391 h 6853244"/>
              <a:gd name="connsiteX318" fmla="*/ 67534 w 7966123"/>
              <a:gd name="connsiteY318" fmla="*/ 2526807 h 6853244"/>
              <a:gd name="connsiteX319" fmla="*/ 32340 w 7966123"/>
              <a:gd name="connsiteY319" fmla="*/ 2494467 h 6853244"/>
              <a:gd name="connsiteX320" fmla="*/ 27109 w 7966123"/>
              <a:gd name="connsiteY320" fmla="*/ 2444054 h 6853244"/>
              <a:gd name="connsiteX321" fmla="*/ 91789 w 7966123"/>
              <a:gd name="connsiteY321" fmla="*/ 2369387 h 6853244"/>
              <a:gd name="connsiteX322" fmla="*/ 104154 w 7966123"/>
              <a:gd name="connsiteY322" fmla="*/ 2336096 h 6853244"/>
              <a:gd name="connsiteX323" fmla="*/ 113666 w 7966123"/>
              <a:gd name="connsiteY323" fmla="*/ 2299475 h 6853244"/>
              <a:gd name="connsiteX324" fmla="*/ 176919 w 7966123"/>
              <a:gd name="connsiteY324" fmla="*/ 2260952 h 6853244"/>
              <a:gd name="connsiteX325" fmla="*/ 184053 w 7966123"/>
              <a:gd name="connsiteY325" fmla="*/ 2240026 h 6853244"/>
              <a:gd name="connsiteX326" fmla="*/ 162652 w 7966123"/>
              <a:gd name="connsiteY326" fmla="*/ 2237173 h 6853244"/>
              <a:gd name="connsiteX327" fmla="*/ 131263 w 7966123"/>
              <a:gd name="connsiteY327" fmla="*/ 2240026 h 6853244"/>
              <a:gd name="connsiteX328" fmla="*/ 115093 w 7966123"/>
              <a:gd name="connsiteY328" fmla="*/ 2153469 h 6853244"/>
              <a:gd name="connsiteX329" fmla="*/ 151713 w 7966123"/>
              <a:gd name="connsiteY329" fmla="*/ 2122080 h 6853244"/>
              <a:gd name="connsiteX330" fmla="*/ 189760 w 7966123"/>
              <a:gd name="connsiteY330" fmla="*/ 2112569 h 6853244"/>
              <a:gd name="connsiteX331" fmla="*/ 138397 w 7966123"/>
              <a:gd name="connsiteY331" fmla="*/ 2102106 h 6853244"/>
              <a:gd name="connsiteX332" fmla="*/ 107483 w 7966123"/>
              <a:gd name="connsiteY332" fmla="*/ 2070241 h 6853244"/>
              <a:gd name="connsiteX333" fmla="*/ 158847 w 7966123"/>
              <a:gd name="connsiteY333" fmla="*/ 2038852 h 6853244"/>
              <a:gd name="connsiteX334" fmla="*/ 142677 w 7966123"/>
              <a:gd name="connsiteY334" fmla="*/ 2016499 h 6853244"/>
              <a:gd name="connsiteX335" fmla="*/ 144104 w 7966123"/>
              <a:gd name="connsiteY335" fmla="*/ 1966087 h 6853244"/>
              <a:gd name="connsiteX336" fmla="*/ 190711 w 7966123"/>
              <a:gd name="connsiteY336" fmla="*/ 1897602 h 6853244"/>
              <a:gd name="connsiteX337" fmla="*/ 210686 w 7966123"/>
              <a:gd name="connsiteY337" fmla="*/ 1870493 h 6853244"/>
              <a:gd name="connsiteX338" fmla="*/ 199272 w 7966123"/>
              <a:gd name="connsiteY338" fmla="*/ 1861933 h 6853244"/>
              <a:gd name="connsiteX339" fmla="*/ 166456 w 7966123"/>
              <a:gd name="connsiteY339" fmla="*/ 1913772 h 6853244"/>
              <a:gd name="connsiteX340" fmla="*/ 148859 w 7966123"/>
              <a:gd name="connsiteY340" fmla="*/ 1890468 h 6853244"/>
              <a:gd name="connsiteX341" fmla="*/ 165505 w 7966123"/>
              <a:gd name="connsiteY341" fmla="*/ 1861457 h 6853244"/>
              <a:gd name="connsiteX342" fmla="*/ 213064 w 7966123"/>
              <a:gd name="connsiteY342" fmla="*/ 1840056 h 6853244"/>
              <a:gd name="connsiteX343" fmla="*/ 227807 w 7966123"/>
              <a:gd name="connsiteY343" fmla="*/ 1820081 h 6853244"/>
              <a:gd name="connsiteX344" fmla="*/ 260623 w 7966123"/>
              <a:gd name="connsiteY344" fmla="*/ 1777754 h 6853244"/>
              <a:gd name="connsiteX345" fmla="*/ 219722 w 7966123"/>
              <a:gd name="connsiteY345" fmla="*/ 1768717 h 6853244"/>
              <a:gd name="connsiteX346" fmla="*/ 254440 w 7966123"/>
              <a:gd name="connsiteY346" fmla="*/ 1747791 h 6853244"/>
              <a:gd name="connsiteX347" fmla="*/ 231612 w 7966123"/>
              <a:gd name="connsiteY347" fmla="*/ 1711646 h 6853244"/>
              <a:gd name="connsiteX348" fmla="*/ 226381 w 7966123"/>
              <a:gd name="connsiteY348" fmla="*/ 1730670 h 6853244"/>
              <a:gd name="connsiteX349" fmla="*/ 211637 w 7966123"/>
              <a:gd name="connsiteY349" fmla="*/ 1749218 h 6853244"/>
              <a:gd name="connsiteX350" fmla="*/ 207357 w 7966123"/>
              <a:gd name="connsiteY350" fmla="*/ 1725439 h 6853244"/>
              <a:gd name="connsiteX351" fmla="*/ 252062 w 7966123"/>
              <a:gd name="connsiteY351" fmla="*/ 1657905 h 6853244"/>
              <a:gd name="connsiteX352" fmla="*/ 272988 w 7966123"/>
              <a:gd name="connsiteY352" fmla="*/ 1617480 h 6853244"/>
              <a:gd name="connsiteX353" fmla="*/ 322450 w 7966123"/>
              <a:gd name="connsiteY353" fmla="*/ 1605114 h 6853244"/>
              <a:gd name="connsiteX354" fmla="*/ 336242 w 7966123"/>
              <a:gd name="connsiteY354" fmla="*/ 1504765 h 6853244"/>
              <a:gd name="connsiteX355" fmla="*/ 285354 w 7966123"/>
              <a:gd name="connsiteY355" fmla="*/ 1477657 h 6853244"/>
              <a:gd name="connsiteX356" fmla="*/ 307706 w 7966123"/>
              <a:gd name="connsiteY356" fmla="*/ 1436756 h 6853244"/>
              <a:gd name="connsiteX357" fmla="*/ 334815 w 7966123"/>
              <a:gd name="connsiteY357" fmla="*/ 1472425 h 6853244"/>
              <a:gd name="connsiteX358" fmla="*/ 398544 w 7966123"/>
              <a:gd name="connsiteY358" fmla="*/ 1457206 h 6853244"/>
              <a:gd name="connsiteX359" fmla="*/ 364302 w 7966123"/>
              <a:gd name="connsiteY359" fmla="*/ 1437231 h 6853244"/>
              <a:gd name="connsiteX360" fmla="*/ 397117 w 7966123"/>
              <a:gd name="connsiteY360" fmla="*/ 1426293 h 6853244"/>
              <a:gd name="connsiteX361" fmla="*/ 366679 w 7966123"/>
              <a:gd name="connsiteY361" fmla="*/ 1373978 h 6853244"/>
              <a:gd name="connsiteX362" fmla="*/ 392361 w 7966123"/>
              <a:gd name="connsiteY362" fmla="*/ 1356857 h 6853244"/>
              <a:gd name="connsiteX363" fmla="*/ 376191 w 7966123"/>
              <a:gd name="connsiteY363" fmla="*/ 1337833 h 6853244"/>
              <a:gd name="connsiteX364" fmla="*/ 346705 w 7966123"/>
              <a:gd name="connsiteY364" fmla="*/ 1359235 h 6853244"/>
              <a:gd name="connsiteX365" fmla="*/ 382850 w 7966123"/>
              <a:gd name="connsiteY365" fmla="*/ 1274104 h 6853244"/>
              <a:gd name="connsiteX366" fmla="*/ 382850 w 7966123"/>
              <a:gd name="connsiteY366" fmla="*/ 1317858 h 6853244"/>
              <a:gd name="connsiteX367" fmla="*/ 389983 w 7966123"/>
              <a:gd name="connsiteY367" fmla="*/ 1321188 h 6853244"/>
              <a:gd name="connsiteX368" fmla="*/ 407580 w 7966123"/>
              <a:gd name="connsiteY368" fmla="*/ 1284092 h 6853244"/>
              <a:gd name="connsiteX369" fmla="*/ 424701 w 7966123"/>
              <a:gd name="connsiteY369" fmla="*/ 1266019 h 6853244"/>
              <a:gd name="connsiteX370" fmla="*/ 442298 w 7966123"/>
              <a:gd name="connsiteY370" fmla="*/ 1256507 h 6853244"/>
              <a:gd name="connsiteX371" fmla="*/ 509356 w 7966123"/>
              <a:gd name="connsiteY371" fmla="*/ 1217985 h 6853244"/>
              <a:gd name="connsiteX372" fmla="*/ 478919 w 7966123"/>
              <a:gd name="connsiteY372" fmla="*/ 1190400 h 6853244"/>
              <a:gd name="connsiteX373" fmla="*/ 483674 w 7966123"/>
              <a:gd name="connsiteY373" fmla="*/ 1160438 h 6853244"/>
              <a:gd name="connsiteX374" fmla="*/ 548355 w 7966123"/>
              <a:gd name="connsiteY374" fmla="*/ 1100990 h 6853244"/>
              <a:gd name="connsiteX375" fmla="*/ 502222 w 7966123"/>
              <a:gd name="connsiteY375" fmla="*/ 1098612 h 6853244"/>
              <a:gd name="connsiteX376" fmla="*/ 545977 w 7966123"/>
              <a:gd name="connsiteY376" fmla="*/ 1056284 h 6853244"/>
              <a:gd name="connsiteX377" fmla="*/ 551684 w 7966123"/>
              <a:gd name="connsiteY377" fmla="*/ 993982 h 6853244"/>
              <a:gd name="connsiteX378" fmla="*/ 626351 w 7966123"/>
              <a:gd name="connsiteY378" fmla="*/ 1003018 h 6853244"/>
              <a:gd name="connsiteX379" fmla="*/ 575939 w 7966123"/>
              <a:gd name="connsiteY379" fmla="*/ 1008250 h 6853244"/>
              <a:gd name="connsiteX380" fmla="*/ 566427 w 7966123"/>
              <a:gd name="connsiteY380" fmla="*/ 995884 h 6853244"/>
              <a:gd name="connsiteX381" fmla="*/ 620169 w 7966123"/>
              <a:gd name="connsiteY381" fmla="*/ 961166 h 6853244"/>
              <a:gd name="connsiteX382" fmla="*/ 591158 w 7966123"/>
              <a:gd name="connsiteY382" fmla="*/ 908376 h 6853244"/>
              <a:gd name="connsiteX383" fmla="*/ 668679 w 7966123"/>
              <a:gd name="connsiteY383" fmla="*/ 884596 h 6853244"/>
              <a:gd name="connsiteX384" fmla="*/ 669154 w 7966123"/>
              <a:gd name="connsiteY384" fmla="*/ 824197 h 6853244"/>
              <a:gd name="connsiteX385" fmla="*/ 684373 w 7966123"/>
              <a:gd name="connsiteY385" fmla="*/ 766650 h 6853244"/>
              <a:gd name="connsiteX386" fmla="*/ 759992 w 7966123"/>
              <a:gd name="connsiteY386" fmla="*/ 753334 h 6853244"/>
              <a:gd name="connsiteX387" fmla="*/ 762845 w 7966123"/>
              <a:gd name="connsiteY387" fmla="*/ 735737 h 6853244"/>
              <a:gd name="connsiteX388" fmla="*/ 733359 w 7966123"/>
              <a:gd name="connsiteY388" fmla="*/ 710531 h 6853244"/>
              <a:gd name="connsiteX389" fmla="*/ 803271 w 7966123"/>
              <a:gd name="connsiteY389" fmla="*/ 686276 h 6853244"/>
              <a:gd name="connsiteX390" fmla="*/ 828001 w 7966123"/>
              <a:gd name="connsiteY390" fmla="*/ 653460 h 6853244"/>
              <a:gd name="connsiteX391" fmla="*/ 763321 w 7966123"/>
              <a:gd name="connsiteY391" fmla="*/ 685800 h 6853244"/>
              <a:gd name="connsiteX392" fmla="*/ 758565 w 7966123"/>
              <a:gd name="connsiteY392" fmla="*/ 680093 h 6853244"/>
              <a:gd name="connsiteX393" fmla="*/ 788052 w 7966123"/>
              <a:gd name="connsiteY393" fmla="*/ 645851 h 6853244"/>
              <a:gd name="connsiteX394" fmla="*/ 815636 w 7966123"/>
              <a:gd name="connsiteY394" fmla="*/ 595914 h 6853244"/>
              <a:gd name="connsiteX395" fmla="*/ 865573 w 7966123"/>
              <a:gd name="connsiteY395" fmla="*/ 561671 h 6853244"/>
              <a:gd name="connsiteX396" fmla="*/ 915510 w 7966123"/>
              <a:gd name="connsiteY396" fmla="*/ 493662 h 6853244"/>
              <a:gd name="connsiteX397" fmla="*/ 938814 w 7966123"/>
              <a:gd name="connsiteY397" fmla="*/ 453237 h 6853244"/>
              <a:gd name="connsiteX398" fmla="*/ 1016335 w 7966123"/>
              <a:gd name="connsiteY398" fmla="*/ 366679 h 6853244"/>
              <a:gd name="connsiteX399" fmla="*/ 1077210 w 7966123"/>
              <a:gd name="connsiteY399" fmla="*/ 282500 h 6853244"/>
              <a:gd name="connsiteX400" fmla="*/ 1106697 w 7966123"/>
              <a:gd name="connsiteY400" fmla="*/ 286780 h 6853244"/>
              <a:gd name="connsiteX401" fmla="*/ 1071979 w 7966123"/>
              <a:gd name="connsiteY401" fmla="*/ 360972 h 6853244"/>
              <a:gd name="connsiteX402" fmla="*/ 1138086 w 7966123"/>
              <a:gd name="connsiteY402" fmla="*/ 299146 h 6853244"/>
              <a:gd name="connsiteX403" fmla="*/ 1160914 w 7966123"/>
              <a:gd name="connsiteY403" fmla="*/ 344327 h 6853244"/>
              <a:gd name="connsiteX404" fmla="*/ 1193730 w 7966123"/>
              <a:gd name="connsiteY404" fmla="*/ 345278 h 6853244"/>
              <a:gd name="connsiteX405" fmla="*/ 1232252 w 7966123"/>
              <a:gd name="connsiteY405" fmla="*/ 301048 h 6853244"/>
              <a:gd name="connsiteX406" fmla="*/ 1191352 w 7966123"/>
              <a:gd name="connsiteY406" fmla="*/ 303902 h 6853244"/>
              <a:gd name="connsiteX407" fmla="*/ 1164243 w 7966123"/>
              <a:gd name="connsiteY407" fmla="*/ 306755 h 6853244"/>
              <a:gd name="connsiteX408" fmla="*/ 1104794 w 7966123"/>
              <a:gd name="connsiteY408" fmla="*/ 287732 h 6853244"/>
              <a:gd name="connsiteX409" fmla="*/ 1116684 w 7966123"/>
              <a:gd name="connsiteY409" fmla="*/ 267281 h 6853244"/>
              <a:gd name="connsiteX410" fmla="*/ 1237959 w 7966123"/>
              <a:gd name="connsiteY410" fmla="*/ 257769 h 6853244"/>
              <a:gd name="connsiteX411" fmla="*/ 1301213 w 7966123"/>
              <a:gd name="connsiteY411" fmla="*/ 257769 h 6853244"/>
              <a:gd name="connsiteX412" fmla="*/ 1267446 w 7966123"/>
              <a:gd name="connsiteY412" fmla="*/ 192614 h 6853244"/>
              <a:gd name="connsiteX413" fmla="*/ 1314529 w 7966123"/>
              <a:gd name="connsiteY413" fmla="*/ 151237 h 6853244"/>
              <a:gd name="connsiteX414" fmla="*/ 1255556 w 7966123"/>
              <a:gd name="connsiteY414" fmla="*/ 140299 h 6853244"/>
              <a:gd name="connsiteX415" fmla="*/ 1270299 w 7966123"/>
              <a:gd name="connsiteY415" fmla="*/ 177870 h 6853244"/>
              <a:gd name="connsiteX416" fmla="*/ 1233679 w 7966123"/>
              <a:gd name="connsiteY416" fmla="*/ 144579 h 6853244"/>
              <a:gd name="connsiteX417" fmla="*/ 1321663 w 7966123"/>
              <a:gd name="connsiteY417" fmla="*/ 100825 h 6853244"/>
              <a:gd name="connsiteX418" fmla="*/ 1327370 w 7966123"/>
              <a:gd name="connsiteY418" fmla="*/ 107008 h 6853244"/>
              <a:gd name="connsiteX419" fmla="*/ 1350674 w 7966123"/>
              <a:gd name="connsiteY419" fmla="*/ 121275 h 6853244"/>
              <a:gd name="connsiteX420" fmla="*/ 1398709 w 7966123"/>
              <a:gd name="connsiteY420" fmla="*/ 91313 h 6853244"/>
              <a:gd name="connsiteX421" fmla="*/ 1395379 w 7966123"/>
              <a:gd name="connsiteY421" fmla="*/ 48035 h 6853244"/>
              <a:gd name="connsiteX422" fmla="*/ 1396331 w 7966123"/>
              <a:gd name="connsiteY422" fmla="*/ 48986 h 6853244"/>
              <a:gd name="connsiteX423" fmla="*/ 1509521 w 7966123"/>
              <a:gd name="connsiteY423" fmla="*/ 41852 h 6853244"/>
              <a:gd name="connsiteX424" fmla="*/ 1487168 w 7966123"/>
              <a:gd name="connsiteY424" fmla="*/ 10463 h 6853244"/>
              <a:gd name="connsiteX425" fmla="*/ 1497156 w 7966123"/>
              <a:gd name="connsiteY425" fmla="*/ 0 h 6853244"/>
              <a:gd name="connsiteX426" fmla="*/ 1550422 w 7966123"/>
              <a:gd name="connsiteY426" fmla="*/ 43279 h 6853244"/>
              <a:gd name="connsiteX427" fmla="*/ 1548519 w 7966123"/>
              <a:gd name="connsiteY427" fmla="*/ 55168 h 6853244"/>
              <a:gd name="connsiteX428" fmla="*/ 1492400 w 7966123"/>
              <a:gd name="connsiteY428" fmla="*/ 114617 h 6853244"/>
              <a:gd name="connsiteX429" fmla="*/ 1474327 w 7966123"/>
              <a:gd name="connsiteY429" fmla="*/ 146957 h 6853244"/>
              <a:gd name="connsiteX430" fmla="*/ 1461011 w 7966123"/>
              <a:gd name="connsiteY430" fmla="*/ 110337 h 6853244"/>
              <a:gd name="connsiteX431" fmla="*/ 1450072 w 7966123"/>
              <a:gd name="connsiteY431" fmla="*/ 118897 h 6853244"/>
              <a:gd name="connsiteX432" fmla="*/ 1464340 w 7966123"/>
              <a:gd name="connsiteY432" fmla="*/ 148860 h 6853244"/>
              <a:gd name="connsiteX433" fmla="*/ 1404891 w 7966123"/>
              <a:gd name="connsiteY433" fmla="*/ 202601 h 6853244"/>
              <a:gd name="connsiteX434" fmla="*/ 1406794 w 7966123"/>
              <a:gd name="connsiteY434" fmla="*/ 236844 h 6853244"/>
              <a:gd name="connsiteX435" fmla="*/ 1358284 w 7966123"/>
              <a:gd name="connsiteY435" fmla="*/ 228759 h 6853244"/>
              <a:gd name="connsiteX436" fmla="*/ 1326419 w 7966123"/>
              <a:gd name="connsiteY436" fmla="*/ 284403 h 6853244"/>
              <a:gd name="connsiteX437" fmla="*/ 1334028 w 7966123"/>
              <a:gd name="connsiteY437" fmla="*/ 287732 h 6853244"/>
              <a:gd name="connsiteX438" fmla="*/ 1324041 w 7966123"/>
              <a:gd name="connsiteY438" fmla="*/ 320547 h 6853244"/>
              <a:gd name="connsiteX439" fmla="*/ 1200388 w 7966123"/>
              <a:gd name="connsiteY439" fmla="*/ 439920 h 6853244"/>
              <a:gd name="connsiteX440" fmla="*/ 1237008 w 7966123"/>
              <a:gd name="connsiteY440" fmla="*/ 448481 h 6853244"/>
              <a:gd name="connsiteX441" fmla="*/ 1237008 w 7966123"/>
              <a:gd name="connsiteY441" fmla="*/ 455139 h 6853244"/>
              <a:gd name="connsiteX442" fmla="*/ 1204193 w 7966123"/>
              <a:gd name="connsiteY442" fmla="*/ 463224 h 6853244"/>
              <a:gd name="connsiteX443" fmla="*/ 1206570 w 7966123"/>
              <a:gd name="connsiteY443" fmla="*/ 495564 h 6853244"/>
              <a:gd name="connsiteX444" fmla="*/ 1198485 w 7966123"/>
              <a:gd name="connsiteY444" fmla="*/ 499369 h 6853244"/>
              <a:gd name="connsiteX445" fmla="*/ 1169950 w 7966123"/>
              <a:gd name="connsiteY445" fmla="*/ 467029 h 6853244"/>
              <a:gd name="connsiteX446" fmla="*/ 1136183 w 7966123"/>
              <a:gd name="connsiteY446" fmla="*/ 536941 h 6853244"/>
              <a:gd name="connsiteX447" fmla="*/ 1177559 w 7966123"/>
              <a:gd name="connsiteY447" fmla="*/ 588304 h 6853244"/>
              <a:gd name="connsiteX448" fmla="*/ 1091002 w 7966123"/>
              <a:gd name="connsiteY448" fmla="*/ 588304 h 6853244"/>
              <a:gd name="connsiteX449" fmla="*/ 1103368 w 7966123"/>
              <a:gd name="connsiteY449" fmla="*/ 651082 h 6853244"/>
              <a:gd name="connsiteX450" fmla="*/ 1051528 w 7966123"/>
              <a:gd name="connsiteY450" fmla="*/ 738115 h 6853244"/>
              <a:gd name="connsiteX451" fmla="*/ 975910 w 7966123"/>
              <a:gd name="connsiteY451" fmla="*/ 728603 h 6853244"/>
              <a:gd name="connsiteX452" fmla="*/ 949277 w 7966123"/>
              <a:gd name="connsiteY452" fmla="*/ 771406 h 6853244"/>
              <a:gd name="connsiteX453" fmla="*/ 1012054 w 7966123"/>
              <a:gd name="connsiteY453" fmla="*/ 785674 h 6853244"/>
              <a:gd name="connsiteX454" fmla="*/ 1011579 w 7966123"/>
              <a:gd name="connsiteY454" fmla="*/ 795661 h 6853244"/>
              <a:gd name="connsiteX455" fmla="*/ 977812 w 7966123"/>
              <a:gd name="connsiteY455" fmla="*/ 797564 h 6853244"/>
              <a:gd name="connsiteX456" fmla="*/ 988750 w 7966123"/>
              <a:gd name="connsiteY456" fmla="*/ 802319 h 6853244"/>
              <a:gd name="connsiteX457" fmla="*/ 970678 w 7966123"/>
              <a:gd name="connsiteY457" fmla="*/ 837989 h 6853244"/>
              <a:gd name="connsiteX458" fmla="*/ 968776 w 7966123"/>
              <a:gd name="connsiteY458" fmla="*/ 858915 h 6853244"/>
              <a:gd name="connsiteX459" fmla="*/ 935009 w 7966123"/>
              <a:gd name="connsiteY459" fmla="*/ 885548 h 6853244"/>
              <a:gd name="connsiteX460" fmla="*/ 916461 w 7966123"/>
              <a:gd name="connsiteY460" fmla="*/ 859390 h 6853244"/>
              <a:gd name="connsiteX461" fmla="*/ 905047 w 7966123"/>
              <a:gd name="connsiteY461" fmla="*/ 827526 h 6853244"/>
              <a:gd name="connsiteX462" fmla="*/ 853683 w 7966123"/>
              <a:gd name="connsiteY462" fmla="*/ 901242 h 6853244"/>
              <a:gd name="connsiteX463" fmla="*/ 883645 w 7966123"/>
              <a:gd name="connsiteY463" fmla="*/ 929302 h 6853244"/>
              <a:gd name="connsiteX464" fmla="*/ 869853 w 7966123"/>
              <a:gd name="connsiteY464" fmla="*/ 938814 h 6853244"/>
              <a:gd name="connsiteX465" fmla="*/ 893157 w 7966123"/>
              <a:gd name="connsiteY465" fmla="*/ 997787 h 6853244"/>
              <a:gd name="connsiteX466" fmla="*/ 837037 w 7966123"/>
              <a:gd name="connsiteY466" fmla="*/ 1015859 h 6853244"/>
              <a:gd name="connsiteX467" fmla="*/ 831330 w 7966123"/>
              <a:gd name="connsiteY467" fmla="*/ 961642 h 6853244"/>
              <a:gd name="connsiteX468" fmla="*/ 817538 w 7966123"/>
              <a:gd name="connsiteY468" fmla="*/ 963069 h 6853244"/>
              <a:gd name="connsiteX469" fmla="*/ 817538 w 7966123"/>
              <a:gd name="connsiteY469" fmla="*/ 1045346 h 6853244"/>
              <a:gd name="connsiteX470" fmla="*/ 857488 w 7966123"/>
              <a:gd name="connsiteY470" fmla="*/ 1048675 h 6853244"/>
              <a:gd name="connsiteX471" fmla="*/ 830855 w 7966123"/>
              <a:gd name="connsiteY471" fmla="*/ 1093380 h 6853244"/>
              <a:gd name="connsiteX472" fmla="*/ 801368 w 7966123"/>
              <a:gd name="connsiteY472" fmla="*/ 1075783 h 6853244"/>
              <a:gd name="connsiteX473" fmla="*/ 775211 w 7966123"/>
              <a:gd name="connsiteY473" fmla="*/ 1038687 h 6853244"/>
              <a:gd name="connsiteX474" fmla="*/ 757138 w 7966123"/>
              <a:gd name="connsiteY474" fmla="*/ 1088149 h 6853244"/>
              <a:gd name="connsiteX475" fmla="*/ 768077 w 7966123"/>
              <a:gd name="connsiteY475" fmla="*/ 1082442 h 6853244"/>
              <a:gd name="connsiteX476" fmla="*/ 808978 w 7966123"/>
              <a:gd name="connsiteY476" fmla="*/ 1133805 h 6853244"/>
              <a:gd name="connsiteX477" fmla="*/ 780918 w 7966123"/>
              <a:gd name="connsiteY477" fmla="*/ 1160438 h 6853244"/>
              <a:gd name="connsiteX478" fmla="*/ 787576 w 7966123"/>
              <a:gd name="connsiteY478" fmla="*/ 1187547 h 6853244"/>
              <a:gd name="connsiteX479" fmla="*/ 744298 w 7966123"/>
              <a:gd name="connsiteY479" fmla="*/ 1187547 h 6853244"/>
              <a:gd name="connsiteX480" fmla="*/ 716713 w 7966123"/>
              <a:gd name="connsiteY480" fmla="*/ 1218460 h 6853244"/>
              <a:gd name="connsiteX481" fmla="*/ 683898 w 7966123"/>
              <a:gd name="connsiteY481" fmla="*/ 1267446 h 6853244"/>
              <a:gd name="connsiteX482" fmla="*/ 683898 w 7966123"/>
              <a:gd name="connsiteY482" fmla="*/ 1265544 h 6853244"/>
              <a:gd name="connsiteX483" fmla="*/ 709104 w 7966123"/>
              <a:gd name="connsiteY483" fmla="*/ 1327370 h 6853244"/>
              <a:gd name="connsiteX484" fmla="*/ 700068 w 7966123"/>
              <a:gd name="connsiteY484" fmla="*/ 1336882 h 6853244"/>
              <a:gd name="connsiteX485" fmla="*/ 647277 w 7966123"/>
              <a:gd name="connsiteY485" fmla="*/ 1312627 h 6853244"/>
              <a:gd name="connsiteX486" fmla="*/ 614937 w 7966123"/>
              <a:gd name="connsiteY486" fmla="*/ 1351150 h 6853244"/>
              <a:gd name="connsiteX487" fmla="*/ 668679 w 7966123"/>
              <a:gd name="connsiteY487" fmla="*/ 1345918 h 6853244"/>
              <a:gd name="connsiteX488" fmla="*/ 699592 w 7966123"/>
              <a:gd name="connsiteY488" fmla="*/ 1379685 h 6853244"/>
              <a:gd name="connsiteX489" fmla="*/ 673435 w 7966123"/>
              <a:gd name="connsiteY489" fmla="*/ 1427244 h 6853244"/>
              <a:gd name="connsiteX490" fmla="*/ 695312 w 7966123"/>
              <a:gd name="connsiteY490" fmla="*/ 1508570 h 6853244"/>
              <a:gd name="connsiteX491" fmla="*/ 573085 w 7966123"/>
              <a:gd name="connsiteY491" fmla="*/ 1551849 h 6853244"/>
              <a:gd name="connsiteX492" fmla="*/ 612084 w 7966123"/>
              <a:gd name="connsiteY492" fmla="*/ 1598932 h 6853244"/>
              <a:gd name="connsiteX493" fmla="*/ 586877 w 7966123"/>
              <a:gd name="connsiteY493" fmla="*/ 1672648 h 6853244"/>
              <a:gd name="connsiteX494" fmla="*/ 640619 w 7966123"/>
              <a:gd name="connsiteY494" fmla="*/ 1687392 h 6853244"/>
              <a:gd name="connsiteX495" fmla="*/ 609230 w 7966123"/>
              <a:gd name="connsiteY495" fmla="*/ 1706891 h 6853244"/>
              <a:gd name="connsiteX496" fmla="*/ 570232 w 7966123"/>
              <a:gd name="connsiteY496" fmla="*/ 1738755 h 6853244"/>
              <a:gd name="connsiteX497" fmla="*/ 500796 w 7966123"/>
              <a:gd name="connsiteY497" fmla="*/ 1755401 h 6853244"/>
              <a:gd name="connsiteX498" fmla="*/ 497942 w 7966123"/>
              <a:gd name="connsiteY498" fmla="*/ 1743511 h 6853244"/>
              <a:gd name="connsiteX499" fmla="*/ 472260 w 7966123"/>
              <a:gd name="connsiteY499" fmla="*/ 1780131 h 6853244"/>
              <a:gd name="connsiteX500" fmla="*/ 564049 w 7966123"/>
              <a:gd name="connsiteY500" fmla="*/ 1811045 h 6853244"/>
              <a:gd name="connsiteX501" fmla="*/ 588304 w 7966123"/>
              <a:gd name="connsiteY501" fmla="*/ 1898078 h 6853244"/>
              <a:gd name="connsiteX502" fmla="*/ 516490 w 7966123"/>
              <a:gd name="connsiteY502" fmla="*/ 1916150 h 6853244"/>
              <a:gd name="connsiteX503" fmla="*/ 513637 w 7966123"/>
              <a:gd name="connsiteY503" fmla="*/ 1928991 h 6853244"/>
              <a:gd name="connsiteX504" fmla="*/ 584024 w 7966123"/>
              <a:gd name="connsiteY504" fmla="*/ 1967038 h 6853244"/>
              <a:gd name="connsiteX505" fmla="*/ 495564 w 7966123"/>
              <a:gd name="connsiteY505" fmla="*/ 1992244 h 6853244"/>
              <a:gd name="connsiteX506" fmla="*/ 503649 w 7966123"/>
              <a:gd name="connsiteY506" fmla="*/ 2017451 h 6853244"/>
              <a:gd name="connsiteX507" fmla="*/ 538367 w 7966123"/>
              <a:gd name="connsiteY507" fmla="*/ 1987488 h 6853244"/>
              <a:gd name="connsiteX508" fmla="*/ 531709 w 7966123"/>
              <a:gd name="connsiteY508" fmla="*/ 2086887 h 6853244"/>
              <a:gd name="connsiteX509" fmla="*/ 529807 w 7966123"/>
              <a:gd name="connsiteY509" fmla="*/ 2098776 h 6853244"/>
              <a:gd name="connsiteX510" fmla="*/ 489382 w 7966123"/>
              <a:gd name="connsiteY510" fmla="*/ 2176297 h 6853244"/>
              <a:gd name="connsiteX511" fmla="*/ 473211 w 7966123"/>
              <a:gd name="connsiteY511" fmla="*/ 2190090 h 6853244"/>
              <a:gd name="connsiteX512" fmla="*/ 455139 w 7966123"/>
              <a:gd name="connsiteY512" fmla="*/ 2217198 h 6853244"/>
              <a:gd name="connsiteX513" fmla="*/ 484150 w 7966123"/>
              <a:gd name="connsiteY513" fmla="*/ 2211491 h 6853244"/>
              <a:gd name="connsiteX514" fmla="*/ 502698 w 7966123"/>
              <a:gd name="connsiteY514" fmla="*/ 2202455 h 6853244"/>
              <a:gd name="connsiteX515" fmla="*/ 514112 w 7966123"/>
              <a:gd name="connsiteY515" fmla="*/ 2208638 h 6853244"/>
              <a:gd name="connsiteX516" fmla="*/ 491284 w 7966123"/>
              <a:gd name="connsiteY516" fmla="*/ 2248112 h 6853244"/>
              <a:gd name="connsiteX517" fmla="*/ 471309 w 7966123"/>
              <a:gd name="connsiteY517" fmla="*/ 2290439 h 6853244"/>
              <a:gd name="connsiteX518" fmla="*/ 473687 w 7966123"/>
              <a:gd name="connsiteY518" fmla="*/ 2322779 h 6853244"/>
              <a:gd name="connsiteX519" fmla="*/ 496040 w 7966123"/>
              <a:gd name="connsiteY519" fmla="*/ 2316121 h 6853244"/>
              <a:gd name="connsiteX520" fmla="*/ 487004 w 7966123"/>
              <a:gd name="connsiteY520" fmla="*/ 2387935 h 6853244"/>
              <a:gd name="connsiteX521" fmla="*/ 465602 w 7966123"/>
              <a:gd name="connsiteY521" fmla="*/ 2428360 h 6853244"/>
              <a:gd name="connsiteX522" fmla="*/ 415665 w 7966123"/>
              <a:gd name="connsiteY522" fmla="*/ 2432640 h 6853244"/>
              <a:gd name="connsiteX523" fmla="*/ 473211 w 7966123"/>
              <a:gd name="connsiteY523" fmla="*/ 2485431 h 6853244"/>
              <a:gd name="connsiteX524" fmla="*/ 395215 w 7966123"/>
              <a:gd name="connsiteY524" fmla="*/ 2501125 h 6853244"/>
              <a:gd name="connsiteX525" fmla="*/ 424226 w 7966123"/>
              <a:gd name="connsiteY525" fmla="*/ 2549635 h 6853244"/>
              <a:gd name="connsiteX526" fmla="*/ 424226 w 7966123"/>
              <a:gd name="connsiteY526" fmla="*/ 2549635 h 6853244"/>
              <a:gd name="connsiteX527" fmla="*/ 610181 w 7966123"/>
              <a:gd name="connsiteY527" fmla="*/ 3640162 h 6853244"/>
              <a:gd name="connsiteX528" fmla="*/ 599243 w 7966123"/>
              <a:gd name="connsiteY528" fmla="*/ 3645869 h 6853244"/>
              <a:gd name="connsiteX529" fmla="*/ 662496 w 7966123"/>
              <a:gd name="connsiteY529" fmla="*/ 3841336 h 6853244"/>
              <a:gd name="connsiteX530" fmla="*/ 684849 w 7966123"/>
              <a:gd name="connsiteY530" fmla="*/ 3823739 h 6853244"/>
              <a:gd name="connsiteX531" fmla="*/ 664398 w 7966123"/>
              <a:gd name="connsiteY531" fmla="*/ 3638260 h 6853244"/>
              <a:gd name="connsiteX532" fmla="*/ 642521 w 7966123"/>
              <a:gd name="connsiteY532" fmla="*/ 3667746 h 6853244"/>
              <a:gd name="connsiteX533" fmla="*/ 610181 w 7966123"/>
              <a:gd name="connsiteY533" fmla="*/ 3640162 h 6853244"/>
              <a:gd name="connsiteX534" fmla="*/ 6476577 w 7966123"/>
              <a:gd name="connsiteY534" fmla="*/ 5125903 h 6853244"/>
              <a:gd name="connsiteX535" fmla="*/ 6480382 w 7966123"/>
              <a:gd name="connsiteY535" fmla="*/ 5136367 h 6853244"/>
              <a:gd name="connsiteX536" fmla="*/ 6496552 w 7966123"/>
              <a:gd name="connsiteY536" fmla="*/ 5111636 h 6853244"/>
              <a:gd name="connsiteX537" fmla="*/ 6552196 w 7966123"/>
              <a:gd name="connsiteY537" fmla="*/ 5036017 h 6853244"/>
              <a:gd name="connsiteX538" fmla="*/ 6568366 w 7966123"/>
              <a:gd name="connsiteY538" fmla="*/ 5011286 h 6853244"/>
              <a:gd name="connsiteX539" fmla="*/ 6497027 w 7966123"/>
              <a:gd name="connsiteY539" fmla="*/ 5026505 h 6853244"/>
              <a:gd name="connsiteX540" fmla="*/ 6476577 w 7966123"/>
              <a:gd name="connsiteY540" fmla="*/ 5125903 h 6853244"/>
              <a:gd name="connsiteX541" fmla="*/ 559293 w 7966123"/>
              <a:gd name="connsiteY541" fmla="*/ 1162341 h 6853244"/>
              <a:gd name="connsiteX542" fmla="*/ 555013 w 7966123"/>
              <a:gd name="connsiteY542" fmla="*/ 1178511 h 6853244"/>
              <a:gd name="connsiteX543" fmla="*/ 605901 w 7966123"/>
              <a:gd name="connsiteY543" fmla="*/ 1225594 h 6853244"/>
              <a:gd name="connsiteX544" fmla="*/ 620644 w 7966123"/>
              <a:gd name="connsiteY544" fmla="*/ 1218936 h 6853244"/>
              <a:gd name="connsiteX545" fmla="*/ 607803 w 7966123"/>
              <a:gd name="connsiteY545" fmla="*/ 1168048 h 6853244"/>
              <a:gd name="connsiteX546" fmla="*/ 559293 w 7966123"/>
              <a:gd name="connsiteY546" fmla="*/ 1162341 h 6853244"/>
              <a:gd name="connsiteX547" fmla="*/ 907425 w 7966123"/>
              <a:gd name="connsiteY547" fmla="*/ 643948 h 6853244"/>
              <a:gd name="connsiteX548" fmla="*/ 904096 w 7966123"/>
              <a:gd name="connsiteY548" fmla="*/ 655362 h 6853244"/>
              <a:gd name="connsiteX549" fmla="*/ 970203 w 7966123"/>
              <a:gd name="connsiteY549" fmla="*/ 675337 h 6853244"/>
              <a:gd name="connsiteX550" fmla="*/ 984946 w 7966123"/>
              <a:gd name="connsiteY550" fmla="*/ 604474 h 6853244"/>
              <a:gd name="connsiteX551" fmla="*/ 907425 w 7966123"/>
              <a:gd name="connsiteY551" fmla="*/ 643948 h 6853244"/>
              <a:gd name="connsiteX552" fmla="*/ 1069125 w 7966123"/>
              <a:gd name="connsiteY552" fmla="*/ 652033 h 6853244"/>
              <a:gd name="connsiteX553" fmla="*/ 1005872 w 7966123"/>
              <a:gd name="connsiteY553" fmla="*/ 685324 h 6853244"/>
              <a:gd name="connsiteX554" fmla="*/ 1016810 w 7966123"/>
              <a:gd name="connsiteY554" fmla="*/ 703397 h 6853244"/>
              <a:gd name="connsiteX555" fmla="*/ 1069125 w 7966123"/>
              <a:gd name="connsiteY555" fmla="*/ 652033 h 6853244"/>
              <a:gd name="connsiteX556" fmla="*/ 399971 w 7966123"/>
              <a:gd name="connsiteY556" fmla="*/ 1678355 h 6853244"/>
              <a:gd name="connsiteX557" fmla="*/ 452761 w 7966123"/>
              <a:gd name="connsiteY557" fmla="*/ 1678355 h 6853244"/>
              <a:gd name="connsiteX558" fmla="*/ 370484 w 7966123"/>
              <a:gd name="connsiteY558" fmla="*/ 1668368 h 6853244"/>
              <a:gd name="connsiteX559" fmla="*/ 391410 w 7966123"/>
              <a:gd name="connsiteY559" fmla="*/ 1729243 h 6853244"/>
              <a:gd name="connsiteX560" fmla="*/ 399971 w 7966123"/>
              <a:gd name="connsiteY560" fmla="*/ 1726390 h 6853244"/>
              <a:gd name="connsiteX561" fmla="*/ 399971 w 7966123"/>
              <a:gd name="connsiteY561" fmla="*/ 1678355 h 6853244"/>
              <a:gd name="connsiteX562" fmla="*/ 6772869 w 7966123"/>
              <a:gd name="connsiteY562" fmla="*/ 4685032 h 6853244"/>
              <a:gd name="connsiteX563" fmla="*/ 6771443 w 7966123"/>
              <a:gd name="connsiteY563" fmla="*/ 4698348 h 6853244"/>
              <a:gd name="connsiteX564" fmla="*/ 6831367 w 7966123"/>
              <a:gd name="connsiteY564" fmla="*/ 4718799 h 6853244"/>
              <a:gd name="connsiteX565" fmla="*/ 6841830 w 7966123"/>
              <a:gd name="connsiteY565" fmla="*/ 4671716 h 6853244"/>
              <a:gd name="connsiteX566" fmla="*/ 6772869 w 7966123"/>
              <a:gd name="connsiteY566" fmla="*/ 4685032 h 6853244"/>
              <a:gd name="connsiteX567" fmla="*/ 825148 w 7966123"/>
              <a:gd name="connsiteY567" fmla="*/ 4085789 h 6853244"/>
              <a:gd name="connsiteX568" fmla="*/ 812782 w 7966123"/>
              <a:gd name="connsiteY568" fmla="*/ 4078180 h 6853244"/>
              <a:gd name="connsiteX569" fmla="*/ 760468 w 7966123"/>
              <a:gd name="connsiteY569" fmla="*/ 4126214 h 6853244"/>
              <a:gd name="connsiteX570" fmla="*/ 807551 w 7966123"/>
              <a:gd name="connsiteY570" fmla="*/ 4139531 h 6853244"/>
              <a:gd name="connsiteX571" fmla="*/ 825148 w 7966123"/>
              <a:gd name="connsiteY571" fmla="*/ 4085789 h 6853244"/>
              <a:gd name="connsiteX572" fmla="*/ 6682507 w 7966123"/>
              <a:gd name="connsiteY572" fmla="*/ 4836745 h 6853244"/>
              <a:gd name="connsiteX573" fmla="*/ 6669666 w 7966123"/>
              <a:gd name="connsiteY573" fmla="*/ 4850062 h 6853244"/>
              <a:gd name="connsiteX574" fmla="*/ 6692970 w 7966123"/>
              <a:gd name="connsiteY574" fmla="*/ 4894291 h 6853244"/>
              <a:gd name="connsiteX575" fmla="*/ 6728640 w 7966123"/>
              <a:gd name="connsiteY575" fmla="*/ 4878121 h 6853244"/>
              <a:gd name="connsiteX576" fmla="*/ 6732920 w 7966123"/>
              <a:gd name="connsiteY576" fmla="*/ 4864805 h 6853244"/>
              <a:gd name="connsiteX577" fmla="*/ 6682507 w 7966123"/>
              <a:gd name="connsiteY577" fmla="*/ 4836745 h 6853244"/>
            </a:gdLst>
            <a:ahLst/>
            <a:cxnLst/>
            <a:rect l="l" t="t" r="r" b="b"/>
            <a:pathLst>
              <a:path w="7966123" h="6853244">
                <a:moveTo>
                  <a:pt x="424226" y="2549635"/>
                </a:moveTo>
                <a:cubicBezTo>
                  <a:pt x="420421" y="2559622"/>
                  <a:pt x="417092" y="2570086"/>
                  <a:pt x="412812" y="2581500"/>
                </a:cubicBezTo>
                <a:cubicBezTo>
                  <a:pt x="425653" y="2581500"/>
                  <a:pt x="439445" y="2581500"/>
                  <a:pt x="453237" y="2581500"/>
                </a:cubicBezTo>
                <a:cubicBezTo>
                  <a:pt x="478443" y="2631437"/>
                  <a:pt x="408531" y="2601475"/>
                  <a:pt x="412812" y="2638571"/>
                </a:cubicBezTo>
                <a:cubicBezTo>
                  <a:pt x="430884" y="2646656"/>
                  <a:pt x="452286" y="2656167"/>
                  <a:pt x="473687" y="2665679"/>
                </a:cubicBezTo>
                <a:cubicBezTo>
                  <a:pt x="469882" y="2665679"/>
                  <a:pt x="466078" y="2666155"/>
                  <a:pt x="462273" y="2666155"/>
                </a:cubicBezTo>
                <a:cubicBezTo>
                  <a:pt x="466553" y="2699921"/>
                  <a:pt x="466553" y="2735115"/>
                  <a:pt x="475589" y="2767931"/>
                </a:cubicBezTo>
                <a:cubicBezTo>
                  <a:pt x="488906" y="2815490"/>
                  <a:pt x="454663" y="2809783"/>
                  <a:pt x="418519" y="2816917"/>
                </a:cubicBezTo>
                <a:cubicBezTo>
                  <a:pt x="427079" y="2832135"/>
                  <a:pt x="437067" y="2844025"/>
                  <a:pt x="440871" y="2857817"/>
                </a:cubicBezTo>
                <a:cubicBezTo>
                  <a:pt x="444676" y="2872085"/>
                  <a:pt x="477492" y="2887304"/>
                  <a:pt x="441823" y="2902523"/>
                </a:cubicBezTo>
                <a:cubicBezTo>
                  <a:pt x="449432" y="2912510"/>
                  <a:pt x="457041" y="2922497"/>
                  <a:pt x="461322" y="2927253"/>
                </a:cubicBezTo>
                <a:cubicBezTo>
                  <a:pt x="464651" y="2954837"/>
                  <a:pt x="461797" y="2981470"/>
                  <a:pt x="471785" y="3002396"/>
                </a:cubicBezTo>
                <a:cubicBezTo>
                  <a:pt x="486528" y="3033785"/>
                  <a:pt x="476065" y="3051382"/>
                  <a:pt x="448005" y="3066601"/>
                </a:cubicBezTo>
                <a:cubicBezTo>
                  <a:pt x="478443" y="3083247"/>
                  <a:pt x="498893" y="3099892"/>
                  <a:pt x="472736" y="3117489"/>
                </a:cubicBezTo>
                <a:cubicBezTo>
                  <a:pt x="484150" y="3165524"/>
                  <a:pt x="496991" y="3204997"/>
                  <a:pt x="500796" y="3245423"/>
                </a:cubicBezTo>
                <a:cubicBezTo>
                  <a:pt x="502698" y="3263019"/>
                  <a:pt x="503174" y="3275860"/>
                  <a:pt x="514112" y="3291555"/>
                </a:cubicBezTo>
                <a:cubicBezTo>
                  <a:pt x="523148" y="3304871"/>
                  <a:pt x="529331" y="3326749"/>
                  <a:pt x="525526" y="3341492"/>
                </a:cubicBezTo>
                <a:cubicBezTo>
                  <a:pt x="518392" y="3369076"/>
                  <a:pt x="532660" y="3389051"/>
                  <a:pt x="538843" y="3412355"/>
                </a:cubicBezTo>
                <a:cubicBezTo>
                  <a:pt x="542648" y="3426147"/>
                  <a:pt x="543123" y="3440890"/>
                  <a:pt x="545501" y="3455633"/>
                </a:cubicBezTo>
                <a:cubicBezTo>
                  <a:pt x="540745" y="3458011"/>
                  <a:pt x="535514" y="3460389"/>
                  <a:pt x="530758" y="3462767"/>
                </a:cubicBezTo>
                <a:cubicBezTo>
                  <a:pt x="555488" y="3483217"/>
                  <a:pt x="580219" y="3503668"/>
                  <a:pt x="604474" y="3523167"/>
                </a:cubicBezTo>
                <a:cubicBezTo>
                  <a:pt x="604950" y="3555982"/>
                  <a:pt x="568329" y="3591176"/>
                  <a:pt x="609706" y="3621138"/>
                </a:cubicBezTo>
                <a:cubicBezTo>
                  <a:pt x="609706" y="3599261"/>
                  <a:pt x="609706" y="3579286"/>
                  <a:pt x="609706" y="3559312"/>
                </a:cubicBezTo>
                <a:cubicBezTo>
                  <a:pt x="613510" y="3557885"/>
                  <a:pt x="617315" y="3556458"/>
                  <a:pt x="620644" y="3555031"/>
                </a:cubicBezTo>
                <a:cubicBezTo>
                  <a:pt x="624449" y="3590225"/>
                  <a:pt x="641095" y="3604493"/>
                  <a:pt x="673910" y="3599737"/>
                </a:cubicBezTo>
                <a:cubicBezTo>
                  <a:pt x="680093" y="3598785"/>
                  <a:pt x="691507" y="3613529"/>
                  <a:pt x="694836" y="3623041"/>
                </a:cubicBezTo>
                <a:cubicBezTo>
                  <a:pt x="702446" y="3643491"/>
                  <a:pt x="706250" y="3665368"/>
                  <a:pt x="711957" y="3686294"/>
                </a:cubicBezTo>
                <a:cubicBezTo>
                  <a:pt x="720518" y="3717207"/>
                  <a:pt x="730981" y="3748121"/>
                  <a:pt x="735737" y="3779509"/>
                </a:cubicBezTo>
                <a:cubicBezTo>
                  <a:pt x="736688" y="3785217"/>
                  <a:pt x="712909" y="3794728"/>
                  <a:pt x="699592" y="3803289"/>
                </a:cubicBezTo>
                <a:cubicBezTo>
                  <a:pt x="701019" y="3804240"/>
                  <a:pt x="708153" y="3813752"/>
                  <a:pt x="712909" y="3812325"/>
                </a:cubicBezTo>
                <a:cubicBezTo>
                  <a:pt x="750005" y="3803289"/>
                  <a:pt x="765223" y="3818032"/>
                  <a:pt x="764272" y="3855128"/>
                </a:cubicBezTo>
                <a:cubicBezTo>
                  <a:pt x="763797" y="3872725"/>
                  <a:pt x="772833" y="3904590"/>
                  <a:pt x="768077" y="3906016"/>
                </a:cubicBezTo>
                <a:cubicBezTo>
                  <a:pt x="745249" y="3915052"/>
                  <a:pt x="719091" y="3916004"/>
                  <a:pt x="690080" y="3920760"/>
                </a:cubicBezTo>
                <a:cubicBezTo>
                  <a:pt x="698641" y="3930747"/>
                  <a:pt x="710055" y="3943588"/>
                  <a:pt x="728127" y="3963563"/>
                </a:cubicBezTo>
                <a:cubicBezTo>
                  <a:pt x="730505" y="3963563"/>
                  <a:pt x="742871" y="3963563"/>
                  <a:pt x="754285" y="3963563"/>
                </a:cubicBezTo>
                <a:cubicBezTo>
                  <a:pt x="763321" y="3950246"/>
                  <a:pt x="772833" y="3937405"/>
                  <a:pt x="789003" y="3914101"/>
                </a:cubicBezTo>
                <a:cubicBezTo>
                  <a:pt x="804697" y="3966416"/>
                  <a:pt x="816111" y="4005414"/>
                  <a:pt x="830855" y="4054400"/>
                </a:cubicBezTo>
                <a:cubicBezTo>
                  <a:pt x="869853" y="4070570"/>
                  <a:pt x="877463" y="4107666"/>
                  <a:pt x="839415" y="4150945"/>
                </a:cubicBezTo>
                <a:cubicBezTo>
                  <a:pt x="834184" y="4157128"/>
                  <a:pt x="840367" y="4172822"/>
                  <a:pt x="841318" y="4184236"/>
                </a:cubicBezTo>
                <a:cubicBezTo>
                  <a:pt x="828001" y="4184236"/>
                  <a:pt x="814209" y="4184236"/>
                  <a:pt x="801844" y="4184236"/>
                </a:cubicBezTo>
                <a:cubicBezTo>
                  <a:pt x="822294" y="4214674"/>
                  <a:pt x="841318" y="4243209"/>
                  <a:pt x="860341" y="4271269"/>
                </a:cubicBezTo>
                <a:cubicBezTo>
                  <a:pt x="862244" y="4269842"/>
                  <a:pt x="863670" y="4267940"/>
                  <a:pt x="865573" y="4266513"/>
                </a:cubicBezTo>
                <a:cubicBezTo>
                  <a:pt x="857012" y="4238453"/>
                  <a:pt x="848452" y="4210869"/>
                  <a:pt x="840367" y="4182810"/>
                </a:cubicBezTo>
                <a:cubicBezTo>
                  <a:pt x="877938" y="4159981"/>
                  <a:pt x="893633" y="4169969"/>
                  <a:pt x="923119" y="4220857"/>
                </a:cubicBezTo>
                <a:cubicBezTo>
                  <a:pt x="973056" y="4307890"/>
                  <a:pt x="1026322" y="4392544"/>
                  <a:pt x="1079112" y="4478151"/>
                </a:cubicBezTo>
                <a:cubicBezTo>
                  <a:pt x="1114782" y="4535697"/>
                  <a:pt x="1147122" y="4596097"/>
                  <a:pt x="1188974" y="4649363"/>
                </a:cubicBezTo>
                <a:cubicBezTo>
                  <a:pt x="1266495" y="4748285"/>
                  <a:pt x="1348772" y="4843403"/>
                  <a:pt x="1430097" y="4939472"/>
                </a:cubicBezTo>
                <a:cubicBezTo>
                  <a:pt x="1498107" y="5019372"/>
                  <a:pt x="1566116" y="5099270"/>
                  <a:pt x="1636503" y="5176792"/>
                </a:cubicBezTo>
                <a:cubicBezTo>
                  <a:pt x="1660283" y="5202474"/>
                  <a:pt x="1693098" y="5219119"/>
                  <a:pt x="1720683" y="5241472"/>
                </a:cubicBezTo>
                <a:cubicBezTo>
                  <a:pt x="1746364" y="5262398"/>
                  <a:pt x="1769668" y="5286653"/>
                  <a:pt x="1795826" y="5307103"/>
                </a:cubicBezTo>
                <a:cubicBezTo>
                  <a:pt x="1851945" y="5350857"/>
                  <a:pt x="1907589" y="5395563"/>
                  <a:pt x="1966087" y="5435512"/>
                </a:cubicBezTo>
                <a:cubicBezTo>
                  <a:pt x="2067863" y="5504948"/>
                  <a:pt x="2171066" y="5572006"/>
                  <a:pt x="2275220" y="5637162"/>
                </a:cubicBezTo>
                <a:cubicBezTo>
                  <a:pt x="2307085" y="5657137"/>
                  <a:pt x="2345132" y="5667124"/>
                  <a:pt x="2379850" y="5681867"/>
                </a:cubicBezTo>
                <a:cubicBezTo>
                  <a:pt x="2426933" y="5702318"/>
                  <a:pt x="2472590" y="5724670"/>
                  <a:pt x="2520149" y="5743219"/>
                </a:cubicBezTo>
                <a:cubicBezTo>
                  <a:pt x="2589584" y="5770327"/>
                  <a:pt x="2664728" y="5785546"/>
                  <a:pt x="2727505" y="5822642"/>
                </a:cubicBezTo>
                <a:cubicBezTo>
                  <a:pt x="2770784" y="5848324"/>
                  <a:pt x="2811209" y="5848799"/>
                  <a:pt x="2854964" y="5851653"/>
                </a:cubicBezTo>
                <a:cubicBezTo>
                  <a:pt x="2860195" y="5852129"/>
                  <a:pt x="2867804" y="5853555"/>
                  <a:pt x="2870182" y="5857360"/>
                </a:cubicBezTo>
                <a:cubicBezTo>
                  <a:pt x="2910607" y="5927748"/>
                  <a:pt x="2986226" y="5905394"/>
                  <a:pt x="3045675" y="5925370"/>
                </a:cubicBezTo>
                <a:cubicBezTo>
                  <a:pt x="3065650" y="5932027"/>
                  <a:pt x="3083247" y="5946295"/>
                  <a:pt x="3103697" y="5950100"/>
                </a:cubicBezTo>
                <a:cubicBezTo>
                  <a:pt x="3136512" y="5956283"/>
                  <a:pt x="3171231" y="5952478"/>
                  <a:pt x="3203095" y="5960087"/>
                </a:cubicBezTo>
                <a:cubicBezTo>
                  <a:pt x="3270153" y="5975782"/>
                  <a:pt x="3340540" y="5971501"/>
                  <a:pt x="3406172" y="6002415"/>
                </a:cubicBezTo>
                <a:cubicBezTo>
                  <a:pt x="3445170" y="6020963"/>
                  <a:pt x="3495107" y="6014780"/>
                  <a:pt x="3540288" y="6020487"/>
                </a:cubicBezTo>
                <a:cubicBezTo>
                  <a:pt x="3569299" y="6024292"/>
                  <a:pt x="3601639" y="6022389"/>
                  <a:pt x="3625894" y="6035231"/>
                </a:cubicBezTo>
                <a:cubicBezTo>
                  <a:pt x="3667270" y="6057108"/>
                  <a:pt x="3706269" y="6042840"/>
                  <a:pt x="3746218" y="6040462"/>
                </a:cubicBezTo>
                <a:cubicBezTo>
                  <a:pt x="3756681" y="6039986"/>
                  <a:pt x="3767144" y="6038559"/>
                  <a:pt x="3777607" y="6039035"/>
                </a:cubicBezTo>
                <a:cubicBezTo>
                  <a:pt x="3828019" y="6041413"/>
                  <a:pt x="3878908" y="6049498"/>
                  <a:pt x="3928844" y="6045218"/>
                </a:cubicBezTo>
                <a:cubicBezTo>
                  <a:pt x="4043461" y="6035706"/>
                  <a:pt x="4157603" y="6020011"/>
                  <a:pt x="4271744" y="6007171"/>
                </a:cubicBezTo>
                <a:cubicBezTo>
                  <a:pt x="4281256" y="6006220"/>
                  <a:pt x="4292671" y="6005268"/>
                  <a:pt x="4300756" y="6009549"/>
                </a:cubicBezTo>
                <a:cubicBezTo>
                  <a:pt x="4361155" y="6040937"/>
                  <a:pt x="4420604" y="6018585"/>
                  <a:pt x="4481004" y="6009073"/>
                </a:cubicBezTo>
                <a:cubicBezTo>
                  <a:pt x="4525234" y="6002415"/>
                  <a:pt x="4569464" y="5997183"/>
                  <a:pt x="4614169" y="5996232"/>
                </a:cubicBezTo>
                <a:cubicBezTo>
                  <a:pt x="4631290" y="5995756"/>
                  <a:pt x="4648887" y="6008598"/>
                  <a:pt x="4676471" y="6019060"/>
                </a:cubicBezTo>
                <a:cubicBezTo>
                  <a:pt x="4676471" y="6019536"/>
                  <a:pt x="4679800" y="6011927"/>
                  <a:pt x="4683605" y="6004793"/>
                </a:cubicBezTo>
                <a:cubicBezTo>
                  <a:pt x="4705482" y="5967221"/>
                  <a:pt x="4763504" y="5939637"/>
                  <a:pt x="4807734" y="5944869"/>
                </a:cubicBezTo>
                <a:cubicBezTo>
                  <a:pt x="4816294" y="5945820"/>
                  <a:pt x="4829135" y="5945344"/>
                  <a:pt x="4834367" y="5940113"/>
                </a:cubicBezTo>
                <a:cubicBezTo>
                  <a:pt x="4865280" y="5908724"/>
                  <a:pt x="4904279" y="5899688"/>
                  <a:pt x="4945655" y="5894932"/>
                </a:cubicBezTo>
                <a:cubicBezTo>
                  <a:pt x="4956117" y="5893505"/>
                  <a:pt x="4970385" y="5887322"/>
                  <a:pt x="4974190" y="5879237"/>
                </a:cubicBezTo>
                <a:cubicBezTo>
                  <a:pt x="4997970" y="5831203"/>
                  <a:pt x="5040773" y="5832630"/>
                  <a:pt x="5085003" y="5829300"/>
                </a:cubicBezTo>
                <a:cubicBezTo>
                  <a:pt x="5105453" y="5827874"/>
                  <a:pt x="5125428" y="5812179"/>
                  <a:pt x="5145402" y="5803143"/>
                </a:cubicBezTo>
                <a:cubicBezTo>
                  <a:pt x="5153012" y="5799814"/>
                  <a:pt x="5159670" y="5793631"/>
                  <a:pt x="5167279" y="5791728"/>
                </a:cubicBezTo>
                <a:cubicBezTo>
                  <a:pt x="5226253" y="5777937"/>
                  <a:pt x="5285226" y="5764620"/>
                  <a:pt x="5344199" y="5751303"/>
                </a:cubicBezTo>
                <a:cubicBezTo>
                  <a:pt x="5347052" y="5750828"/>
                  <a:pt x="5350857" y="5750352"/>
                  <a:pt x="5351808" y="5748450"/>
                </a:cubicBezTo>
                <a:cubicBezTo>
                  <a:pt x="5386050" y="5686148"/>
                  <a:pt x="5430756" y="5724195"/>
                  <a:pt x="5469754" y="5738938"/>
                </a:cubicBezTo>
                <a:cubicBezTo>
                  <a:pt x="5509704" y="5754157"/>
                  <a:pt x="5520167" y="5740841"/>
                  <a:pt x="5518740" y="5703744"/>
                </a:cubicBezTo>
                <a:cubicBezTo>
                  <a:pt x="5517313" y="5665222"/>
                  <a:pt x="5535861" y="5657137"/>
                  <a:pt x="5561543" y="5669978"/>
                </a:cubicBezTo>
                <a:cubicBezTo>
                  <a:pt x="5575335" y="5654284"/>
                  <a:pt x="5585323" y="5638589"/>
                  <a:pt x="5598639" y="5627650"/>
                </a:cubicBezTo>
                <a:cubicBezTo>
                  <a:pt x="5647149" y="5587701"/>
                  <a:pt x="5696135" y="5548227"/>
                  <a:pt x="5746072" y="5510655"/>
                </a:cubicBezTo>
                <a:cubicBezTo>
                  <a:pt x="5753681" y="5504948"/>
                  <a:pt x="5769375" y="5503046"/>
                  <a:pt x="5778887" y="5506375"/>
                </a:cubicBezTo>
                <a:cubicBezTo>
                  <a:pt x="5802667" y="5513985"/>
                  <a:pt x="5825020" y="5524923"/>
                  <a:pt x="5842616" y="5522545"/>
                </a:cubicBezTo>
                <a:cubicBezTo>
                  <a:pt x="5873530" y="5501143"/>
                  <a:pt x="5903967" y="5480217"/>
                  <a:pt x="5937259" y="5457389"/>
                </a:cubicBezTo>
                <a:cubicBezTo>
                  <a:pt x="5933930" y="5452158"/>
                  <a:pt x="5925844" y="5441219"/>
                  <a:pt x="5919186" y="5431707"/>
                </a:cubicBezTo>
                <a:cubicBezTo>
                  <a:pt x="5945344" y="5409355"/>
                  <a:pt x="5969123" y="5386051"/>
                  <a:pt x="5995756" y="5367027"/>
                </a:cubicBezTo>
                <a:cubicBezTo>
                  <a:pt x="6009073" y="5357516"/>
                  <a:pt x="6030474" y="5359418"/>
                  <a:pt x="6043315" y="5349906"/>
                </a:cubicBezTo>
                <a:cubicBezTo>
                  <a:pt x="6066619" y="5331834"/>
                  <a:pt x="6085167" y="5308054"/>
                  <a:pt x="6107044" y="5288080"/>
                </a:cubicBezTo>
                <a:cubicBezTo>
                  <a:pt x="6120836" y="5275714"/>
                  <a:pt x="6137006" y="5265727"/>
                  <a:pt x="6155079" y="5258117"/>
                </a:cubicBezTo>
                <a:cubicBezTo>
                  <a:pt x="6168395" y="5227679"/>
                  <a:pt x="6178382" y="5196766"/>
                  <a:pt x="6224039" y="5192010"/>
                </a:cubicBezTo>
                <a:cubicBezTo>
                  <a:pt x="6240685" y="5190108"/>
                  <a:pt x="6257806" y="5165377"/>
                  <a:pt x="6269220" y="5147305"/>
                </a:cubicBezTo>
                <a:cubicBezTo>
                  <a:pt x="6306791" y="5086905"/>
                  <a:pt x="6356728" y="5042200"/>
                  <a:pt x="6419507" y="5010335"/>
                </a:cubicBezTo>
                <a:cubicBezTo>
                  <a:pt x="6427591" y="5006055"/>
                  <a:pt x="6429018" y="4990836"/>
                  <a:pt x="6434725" y="4981324"/>
                </a:cubicBezTo>
                <a:cubicBezTo>
                  <a:pt x="6454700" y="4945179"/>
                  <a:pt x="6464688" y="4905230"/>
                  <a:pt x="6515575" y="4888585"/>
                </a:cubicBezTo>
                <a:cubicBezTo>
                  <a:pt x="6552672" y="4876695"/>
                  <a:pt x="6580255" y="4836269"/>
                  <a:pt x="6586438" y="4791088"/>
                </a:cubicBezTo>
                <a:cubicBezTo>
                  <a:pt x="6592145" y="4751139"/>
                  <a:pt x="6605462" y="4719750"/>
                  <a:pt x="6646838" y="4699300"/>
                </a:cubicBezTo>
                <a:cubicBezTo>
                  <a:pt x="6668239" y="4688837"/>
                  <a:pt x="6679178" y="4656972"/>
                  <a:pt x="6694873" y="4635095"/>
                </a:cubicBezTo>
                <a:cubicBezTo>
                  <a:pt x="6714372" y="4607035"/>
                  <a:pt x="6732920" y="4578500"/>
                  <a:pt x="6753846" y="4551391"/>
                </a:cubicBezTo>
                <a:cubicBezTo>
                  <a:pt x="6783332" y="4513344"/>
                  <a:pt x="6814246" y="4476724"/>
                  <a:pt x="6844684" y="4440103"/>
                </a:cubicBezTo>
                <a:cubicBezTo>
                  <a:pt x="6865134" y="4415373"/>
                  <a:pt x="6892243" y="4394447"/>
                  <a:pt x="6905083" y="4366863"/>
                </a:cubicBezTo>
                <a:cubicBezTo>
                  <a:pt x="6929338" y="4314072"/>
                  <a:pt x="6944081" y="4257477"/>
                  <a:pt x="6964532" y="4203260"/>
                </a:cubicBezTo>
                <a:cubicBezTo>
                  <a:pt x="6979751" y="4161883"/>
                  <a:pt x="6997823" y="4121934"/>
                  <a:pt x="7013518" y="4081033"/>
                </a:cubicBezTo>
                <a:cubicBezTo>
                  <a:pt x="7029212" y="4039657"/>
                  <a:pt x="7043480" y="3997805"/>
                  <a:pt x="7059650" y="3956429"/>
                </a:cubicBezTo>
                <a:cubicBezTo>
                  <a:pt x="7066308" y="3939783"/>
                  <a:pt x="7072967" y="3916955"/>
                  <a:pt x="7085807" y="3911248"/>
                </a:cubicBezTo>
                <a:cubicBezTo>
                  <a:pt x="7111965" y="3899834"/>
                  <a:pt x="7111965" y="3878908"/>
                  <a:pt x="7117671" y="3857982"/>
                </a:cubicBezTo>
                <a:cubicBezTo>
                  <a:pt x="7124805" y="3831349"/>
                  <a:pt x="7132891" y="3805191"/>
                  <a:pt x="7140975" y="3779034"/>
                </a:cubicBezTo>
                <a:cubicBezTo>
                  <a:pt x="7150012" y="3749547"/>
                  <a:pt x="7158573" y="3720061"/>
                  <a:pt x="7169035" y="3691525"/>
                </a:cubicBezTo>
                <a:cubicBezTo>
                  <a:pt x="7175694" y="3672502"/>
                  <a:pt x="7184730" y="3653954"/>
                  <a:pt x="7194717" y="3629223"/>
                </a:cubicBezTo>
                <a:cubicBezTo>
                  <a:pt x="7192815" y="3609724"/>
                  <a:pt x="7195668" y="3578811"/>
                  <a:pt x="7186156" y="3552178"/>
                </a:cubicBezTo>
                <a:cubicBezTo>
                  <a:pt x="7170462" y="3508899"/>
                  <a:pt x="7217545" y="3485595"/>
                  <a:pt x="7212314" y="3445170"/>
                </a:cubicBezTo>
                <a:cubicBezTo>
                  <a:pt x="7209460" y="3423293"/>
                  <a:pt x="7226582" y="3399038"/>
                  <a:pt x="7234191" y="3375734"/>
                </a:cubicBezTo>
                <a:cubicBezTo>
                  <a:pt x="7235618" y="3371930"/>
                  <a:pt x="7236093" y="3366222"/>
                  <a:pt x="7233715" y="3363844"/>
                </a:cubicBezTo>
                <a:cubicBezTo>
                  <a:pt x="7198522" y="3322468"/>
                  <a:pt x="7223253" y="3280141"/>
                  <a:pt x="7230387" y="3237813"/>
                </a:cubicBezTo>
                <a:cubicBezTo>
                  <a:pt x="7232764" y="3224497"/>
                  <a:pt x="7233715" y="3208327"/>
                  <a:pt x="7228009" y="3196437"/>
                </a:cubicBezTo>
                <a:cubicBezTo>
                  <a:pt x="7213741" y="3165999"/>
                  <a:pt x="7232289" y="3146975"/>
                  <a:pt x="7245130" y="3123672"/>
                </a:cubicBezTo>
                <a:cubicBezTo>
                  <a:pt x="7254641" y="3105599"/>
                  <a:pt x="7262251" y="3084673"/>
                  <a:pt x="7263202" y="3064699"/>
                </a:cubicBezTo>
                <a:cubicBezTo>
                  <a:pt x="7265104" y="3031883"/>
                  <a:pt x="7258922" y="2998592"/>
                  <a:pt x="7261300" y="2965301"/>
                </a:cubicBezTo>
                <a:cubicBezTo>
                  <a:pt x="7262726" y="2944850"/>
                  <a:pt x="7273190" y="2925351"/>
                  <a:pt x="7281274" y="2900145"/>
                </a:cubicBezTo>
                <a:cubicBezTo>
                  <a:pt x="7257019" y="2887304"/>
                  <a:pt x="7266531" y="2857342"/>
                  <a:pt x="7262251" y="2828806"/>
                </a:cubicBezTo>
                <a:cubicBezTo>
                  <a:pt x="7255592" y="2786954"/>
                  <a:pt x="7293164" y="2779345"/>
                  <a:pt x="7306481" y="2753187"/>
                </a:cubicBezTo>
                <a:cubicBezTo>
                  <a:pt x="7279372" y="2737969"/>
                  <a:pt x="7263678" y="2723701"/>
                  <a:pt x="7267958" y="2684703"/>
                </a:cubicBezTo>
                <a:cubicBezTo>
                  <a:pt x="7272714" y="2639522"/>
                  <a:pt x="7254641" y="2591963"/>
                  <a:pt x="7251313" y="2544879"/>
                </a:cubicBezTo>
                <a:cubicBezTo>
                  <a:pt x="7249410" y="2519673"/>
                  <a:pt x="7259397" y="2493991"/>
                  <a:pt x="7261300" y="2468310"/>
                </a:cubicBezTo>
                <a:cubicBezTo>
                  <a:pt x="7262726" y="2448810"/>
                  <a:pt x="7260348" y="2428836"/>
                  <a:pt x="7258446" y="2409336"/>
                </a:cubicBezTo>
                <a:cubicBezTo>
                  <a:pt x="7248935" y="2324206"/>
                  <a:pt x="7258446" y="2236697"/>
                  <a:pt x="7209936" y="2157274"/>
                </a:cubicBezTo>
                <a:cubicBezTo>
                  <a:pt x="7197095" y="2136348"/>
                  <a:pt x="7208033" y="2098301"/>
                  <a:pt x="7212789" y="2068814"/>
                </a:cubicBezTo>
                <a:cubicBezTo>
                  <a:pt x="7217070" y="2041706"/>
                  <a:pt x="7219448" y="2020304"/>
                  <a:pt x="7197571" y="1996525"/>
                </a:cubicBezTo>
                <a:cubicBezTo>
                  <a:pt x="7183779" y="1981781"/>
                  <a:pt x="7184254" y="1953722"/>
                  <a:pt x="7179023" y="1931369"/>
                </a:cubicBezTo>
                <a:cubicBezTo>
                  <a:pt x="7169986" y="1891895"/>
                  <a:pt x="7162377" y="1851945"/>
                  <a:pt x="7153341" y="1812471"/>
                </a:cubicBezTo>
                <a:cubicBezTo>
                  <a:pt x="7151914" y="1806289"/>
                  <a:pt x="7144305" y="1800106"/>
                  <a:pt x="7145256" y="1794875"/>
                </a:cubicBezTo>
                <a:cubicBezTo>
                  <a:pt x="7158097" y="1723536"/>
                  <a:pt x="7106733" y="1666941"/>
                  <a:pt x="7101026" y="1599883"/>
                </a:cubicBezTo>
                <a:cubicBezTo>
                  <a:pt x="7100550" y="1593225"/>
                  <a:pt x="7097697" y="1585615"/>
                  <a:pt x="7093417" y="1580859"/>
                </a:cubicBezTo>
                <a:cubicBezTo>
                  <a:pt x="7063930" y="1548519"/>
                  <a:pt x="7050138" y="1511423"/>
                  <a:pt x="7049187" y="1466718"/>
                </a:cubicBezTo>
                <a:cubicBezTo>
                  <a:pt x="7048711" y="1451499"/>
                  <a:pt x="7030163" y="1436756"/>
                  <a:pt x="7018749" y="1420110"/>
                </a:cubicBezTo>
                <a:cubicBezTo>
                  <a:pt x="7013518" y="1404416"/>
                  <a:pt x="7009713" y="1385392"/>
                  <a:pt x="7001152" y="1368271"/>
                </a:cubicBezTo>
                <a:cubicBezTo>
                  <a:pt x="6969288" y="1303115"/>
                  <a:pt x="6941703" y="1236057"/>
                  <a:pt x="6897949" y="1176133"/>
                </a:cubicBezTo>
                <a:cubicBezTo>
                  <a:pt x="6871792" y="1139988"/>
                  <a:pt x="6864658" y="1090527"/>
                  <a:pt x="6848488" y="1047248"/>
                </a:cubicBezTo>
                <a:cubicBezTo>
                  <a:pt x="6838025" y="1019188"/>
                  <a:pt x="6828038" y="990177"/>
                  <a:pt x="6814721" y="963544"/>
                </a:cubicBezTo>
                <a:cubicBezTo>
                  <a:pt x="6809490" y="952606"/>
                  <a:pt x="6796173" y="939289"/>
                  <a:pt x="6785710" y="937862"/>
                </a:cubicBezTo>
                <a:cubicBezTo>
                  <a:pt x="6721030" y="931680"/>
                  <a:pt x="6691068" y="879841"/>
                  <a:pt x="6652070" y="840367"/>
                </a:cubicBezTo>
                <a:cubicBezTo>
                  <a:pt x="6636851" y="825148"/>
                  <a:pt x="6675849" y="740968"/>
                  <a:pt x="6699153" y="736212"/>
                </a:cubicBezTo>
                <a:cubicBezTo>
                  <a:pt x="6780479" y="719091"/>
                  <a:pt x="6761455" y="726701"/>
                  <a:pt x="6772394" y="646326"/>
                </a:cubicBezTo>
                <a:cubicBezTo>
                  <a:pt x="6773345" y="638241"/>
                  <a:pt x="6774772" y="628254"/>
                  <a:pt x="6780003" y="623022"/>
                </a:cubicBezTo>
                <a:cubicBezTo>
                  <a:pt x="6821380" y="578317"/>
                  <a:pt x="6866561" y="536465"/>
                  <a:pt x="6905559" y="489382"/>
                </a:cubicBezTo>
                <a:cubicBezTo>
                  <a:pt x="6955020" y="429933"/>
                  <a:pt x="7016371" y="445627"/>
                  <a:pt x="7077722" y="452761"/>
                </a:cubicBezTo>
                <a:cubicBezTo>
                  <a:pt x="7113392" y="457041"/>
                  <a:pt x="7151439" y="456090"/>
                  <a:pt x="7184254" y="468456"/>
                </a:cubicBezTo>
                <a:cubicBezTo>
                  <a:pt x="7218497" y="481297"/>
                  <a:pt x="7247983" y="507930"/>
                  <a:pt x="7279372" y="528380"/>
                </a:cubicBezTo>
                <a:cubicBezTo>
                  <a:pt x="7295542" y="528380"/>
                  <a:pt x="7315041" y="526953"/>
                  <a:pt x="7333589" y="529331"/>
                </a:cubicBezTo>
                <a:cubicBezTo>
                  <a:pt x="7341675" y="530282"/>
                  <a:pt x="7353564" y="538367"/>
                  <a:pt x="7354991" y="544550"/>
                </a:cubicBezTo>
                <a:cubicBezTo>
                  <a:pt x="7360698" y="570707"/>
                  <a:pt x="7362600" y="597816"/>
                  <a:pt x="7365930" y="623973"/>
                </a:cubicBezTo>
                <a:cubicBezTo>
                  <a:pt x="7429183" y="662496"/>
                  <a:pt x="7464376" y="720994"/>
                  <a:pt x="7492436" y="785674"/>
                </a:cubicBezTo>
                <a:cubicBezTo>
                  <a:pt x="7497192" y="796612"/>
                  <a:pt x="7503375" y="806600"/>
                  <a:pt x="7510033" y="816112"/>
                </a:cubicBezTo>
                <a:cubicBezTo>
                  <a:pt x="7530483" y="848452"/>
                  <a:pt x="7546178" y="886499"/>
                  <a:pt x="7573286" y="911705"/>
                </a:cubicBezTo>
                <a:cubicBezTo>
                  <a:pt x="7664599" y="995409"/>
                  <a:pt x="7678392" y="1120489"/>
                  <a:pt x="7742596" y="1218460"/>
                </a:cubicBezTo>
                <a:cubicBezTo>
                  <a:pt x="7755913" y="1238435"/>
                  <a:pt x="7752108" y="1269348"/>
                  <a:pt x="7758766" y="1294555"/>
                </a:cubicBezTo>
                <a:cubicBezTo>
                  <a:pt x="7766851" y="1325468"/>
                  <a:pt x="7778265" y="1354954"/>
                  <a:pt x="7787302" y="1385392"/>
                </a:cubicBezTo>
                <a:cubicBezTo>
                  <a:pt x="7802520" y="1435329"/>
                  <a:pt x="7819166" y="1485266"/>
                  <a:pt x="7831056" y="1536154"/>
                </a:cubicBezTo>
                <a:cubicBezTo>
                  <a:pt x="7839141" y="1570872"/>
                  <a:pt x="7841043" y="1607017"/>
                  <a:pt x="7845799" y="1642211"/>
                </a:cubicBezTo>
                <a:cubicBezTo>
                  <a:pt x="7846275" y="1646015"/>
                  <a:pt x="7845799" y="1652198"/>
                  <a:pt x="7847701" y="1654100"/>
                </a:cubicBezTo>
                <a:cubicBezTo>
                  <a:pt x="7900968" y="1698330"/>
                  <a:pt x="7871957" y="1753023"/>
                  <a:pt x="7869103" y="1805338"/>
                </a:cubicBezTo>
                <a:cubicBezTo>
                  <a:pt x="7868152" y="1823886"/>
                  <a:pt x="7878615" y="1842434"/>
                  <a:pt x="7882895" y="1860982"/>
                </a:cubicBezTo>
                <a:cubicBezTo>
                  <a:pt x="7894785" y="1918052"/>
                  <a:pt x="7907150" y="1975123"/>
                  <a:pt x="7917613" y="2032669"/>
                </a:cubicBezTo>
                <a:cubicBezTo>
                  <a:pt x="7926650" y="2083557"/>
                  <a:pt x="7917613" y="2135397"/>
                  <a:pt x="7941868" y="2186285"/>
                </a:cubicBezTo>
                <a:cubicBezTo>
                  <a:pt x="7956611" y="2217198"/>
                  <a:pt x="7946624" y="2260477"/>
                  <a:pt x="7947575" y="2298048"/>
                </a:cubicBezTo>
                <a:cubicBezTo>
                  <a:pt x="7947575" y="2303755"/>
                  <a:pt x="7944722" y="2312316"/>
                  <a:pt x="7947100" y="2314218"/>
                </a:cubicBezTo>
                <a:cubicBezTo>
                  <a:pt x="7984671" y="2344656"/>
                  <a:pt x="7960892" y="2385081"/>
                  <a:pt x="7963270" y="2420275"/>
                </a:cubicBezTo>
                <a:cubicBezTo>
                  <a:pt x="7966599" y="2468785"/>
                  <a:pt x="7968026" y="2518246"/>
                  <a:pt x="7965648" y="2566756"/>
                </a:cubicBezTo>
                <a:cubicBezTo>
                  <a:pt x="7962319" y="2627632"/>
                  <a:pt x="7955185" y="2688507"/>
                  <a:pt x="7948527" y="2749383"/>
                </a:cubicBezTo>
                <a:cubicBezTo>
                  <a:pt x="7940441" y="2825002"/>
                  <a:pt x="7927125" y="2900620"/>
                  <a:pt x="7923796" y="2976239"/>
                </a:cubicBezTo>
                <a:cubicBezTo>
                  <a:pt x="7920467" y="3044724"/>
                  <a:pt x="7903346" y="3108453"/>
                  <a:pt x="7882420" y="3173133"/>
                </a:cubicBezTo>
                <a:cubicBezTo>
                  <a:pt x="7866725" y="3222119"/>
                  <a:pt x="7870054" y="3277287"/>
                  <a:pt x="7860067" y="3328651"/>
                </a:cubicBezTo>
                <a:cubicBezTo>
                  <a:pt x="7852933" y="3364320"/>
                  <a:pt x="7854835" y="3400465"/>
                  <a:pt x="7841043" y="3436610"/>
                </a:cubicBezTo>
                <a:cubicBezTo>
                  <a:pt x="7820593" y="3490827"/>
                  <a:pt x="7811081" y="3548849"/>
                  <a:pt x="7796813" y="3605444"/>
                </a:cubicBezTo>
                <a:cubicBezTo>
                  <a:pt x="7794911" y="3612578"/>
                  <a:pt x="7793485" y="3621614"/>
                  <a:pt x="7788253" y="3626370"/>
                </a:cubicBezTo>
                <a:cubicBezTo>
                  <a:pt x="7759717" y="3653478"/>
                  <a:pt x="7759242" y="3653003"/>
                  <a:pt x="7767327" y="3675356"/>
                </a:cubicBezTo>
                <a:cubicBezTo>
                  <a:pt x="7749730" y="3709122"/>
                  <a:pt x="7732609" y="3734804"/>
                  <a:pt x="7722146" y="3763340"/>
                </a:cubicBezTo>
                <a:cubicBezTo>
                  <a:pt x="7701696" y="3819935"/>
                  <a:pt x="7688379" y="3879383"/>
                  <a:pt x="7650332" y="3929320"/>
                </a:cubicBezTo>
                <a:cubicBezTo>
                  <a:pt x="7643198" y="3938356"/>
                  <a:pt x="7651283" y="3957380"/>
                  <a:pt x="7646527" y="3969745"/>
                </a:cubicBezTo>
                <a:cubicBezTo>
                  <a:pt x="7641296" y="3984489"/>
                  <a:pt x="7629882" y="3996854"/>
                  <a:pt x="7619894" y="4011597"/>
                </a:cubicBezTo>
                <a:cubicBezTo>
                  <a:pt x="7622748" y="4035377"/>
                  <a:pt x="7626552" y="4063912"/>
                  <a:pt x="7630357" y="4097203"/>
                </a:cubicBezTo>
                <a:cubicBezTo>
                  <a:pt x="7621321" y="4098630"/>
                  <a:pt x="7606578" y="4100532"/>
                  <a:pt x="7591834" y="4102910"/>
                </a:cubicBezTo>
                <a:cubicBezTo>
                  <a:pt x="7585176" y="4123361"/>
                  <a:pt x="7578518" y="4143811"/>
                  <a:pt x="7571859" y="4164261"/>
                </a:cubicBezTo>
                <a:cubicBezTo>
                  <a:pt x="7570908" y="4163786"/>
                  <a:pt x="7569481" y="4163786"/>
                  <a:pt x="7568530" y="4163310"/>
                </a:cubicBezTo>
                <a:cubicBezTo>
                  <a:pt x="7563775" y="4183760"/>
                  <a:pt x="7559494" y="4204687"/>
                  <a:pt x="7554263" y="4225137"/>
                </a:cubicBezTo>
                <a:cubicBezTo>
                  <a:pt x="7548080" y="4248441"/>
                  <a:pt x="7540471" y="4271269"/>
                  <a:pt x="7534764" y="4295049"/>
                </a:cubicBezTo>
                <a:cubicBezTo>
                  <a:pt x="7529056" y="4317401"/>
                  <a:pt x="7530959" y="4343559"/>
                  <a:pt x="7520021" y="4362107"/>
                </a:cubicBezTo>
                <a:cubicBezTo>
                  <a:pt x="7475791" y="4435823"/>
                  <a:pt x="7434890" y="4512869"/>
                  <a:pt x="7378770" y="4576598"/>
                </a:cubicBezTo>
                <a:cubicBezTo>
                  <a:pt x="7348808" y="4610364"/>
                  <a:pt x="7346906" y="4625583"/>
                  <a:pt x="7371636" y="4655545"/>
                </a:cubicBezTo>
                <a:cubicBezTo>
                  <a:pt x="7374966" y="4659350"/>
                  <a:pt x="7371636" y="4670289"/>
                  <a:pt x="7369734" y="4676947"/>
                </a:cubicBezTo>
                <a:cubicBezTo>
                  <a:pt x="7346906" y="4747810"/>
                  <a:pt x="7308859" y="4808210"/>
                  <a:pt x="7244654" y="4850537"/>
                </a:cubicBezTo>
                <a:cubicBezTo>
                  <a:pt x="7290786" y="4903803"/>
                  <a:pt x="7223728" y="4908559"/>
                  <a:pt x="7209936" y="4938045"/>
                </a:cubicBezTo>
                <a:cubicBezTo>
                  <a:pt x="7228484" y="4965630"/>
                  <a:pt x="7225631" y="4990836"/>
                  <a:pt x="7193290" y="5009384"/>
                </a:cubicBezTo>
                <a:cubicBezTo>
                  <a:pt x="7188534" y="5012238"/>
                  <a:pt x="7179498" y="5016042"/>
                  <a:pt x="7179974" y="5018896"/>
                </a:cubicBezTo>
                <a:cubicBezTo>
                  <a:pt x="7188059" y="5077393"/>
                  <a:pt x="7139549" y="5075491"/>
                  <a:pt x="7104355" y="5086430"/>
                </a:cubicBezTo>
                <a:cubicBezTo>
                  <a:pt x="7127659" y="5137793"/>
                  <a:pt x="7124330" y="5143025"/>
                  <a:pt x="7068211" y="5145878"/>
                </a:cubicBezTo>
                <a:cubicBezTo>
                  <a:pt x="7079149" y="5153488"/>
                  <a:pt x="7088185" y="5159671"/>
                  <a:pt x="7101502" y="5168706"/>
                </a:cubicBezTo>
                <a:cubicBezTo>
                  <a:pt x="7037297" y="5169182"/>
                  <a:pt x="6987360" y="5227679"/>
                  <a:pt x="7008762" y="5266202"/>
                </a:cubicBezTo>
                <a:cubicBezTo>
                  <a:pt x="6987836" y="5299018"/>
                  <a:pt x="6968337" y="5330407"/>
                  <a:pt x="6946935" y="5360845"/>
                </a:cubicBezTo>
                <a:cubicBezTo>
                  <a:pt x="6942179" y="5367978"/>
                  <a:pt x="6932192" y="5373210"/>
                  <a:pt x="6923631" y="5375588"/>
                </a:cubicBezTo>
                <a:cubicBezTo>
                  <a:pt x="6879877" y="5386526"/>
                  <a:pt x="6880353" y="5386526"/>
                  <a:pt x="6867512" y="5432658"/>
                </a:cubicBezTo>
                <a:cubicBezTo>
                  <a:pt x="6866085" y="5438366"/>
                  <a:pt x="6851817" y="5440268"/>
                  <a:pt x="6848963" y="5446451"/>
                </a:cubicBezTo>
                <a:cubicBezTo>
                  <a:pt x="6846585" y="5451682"/>
                  <a:pt x="6851817" y="5460718"/>
                  <a:pt x="6855146" y="5473084"/>
                </a:cubicBezTo>
                <a:cubicBezTo>
                  <a:pt x="6787613" y="5459767"/>
                  <a:pt x="6777150" y="5527301"/>
                  <a:pt x="6734822" y="5549654"/>
                </a:cubicBezTo>
                <a:cubicBezTo>
                  <a:pt x="6713897" y="5560592"/>
                  <a:pt x="6698677" y="5583421"/>
                  <a:pt x="6677276" y="5593408"/>
                </a:cubicBezTo>
                <a:cubicBezTo>
                  <a:pt x="6652545" y="5604822"/>
                  <a:pt x="6658728" y="5628126"/>
                  <a:pt x="6656350" y="5643345"/>
                </a:cubicBezTo>
                <a:cubicBezTo>
                  <a:pt x="6652070" y="5672831"/>
                  <a:pt x="6638753" y="5687099"/>
                  <a:pt x="6608791" y="5679965"/>
                </a:cubicBezTo>
                <a:cubicBezTo>
                  <a:pt x="6551720" y="5742743"/>
                  <a:pt x="6504637" y="5813606"/>
                  <a:pt x="6420933" y="5844995"/>
                </a:cubicBezTo>
                <a:cubicBezTo>
                  <a:pt x="6407141" y="5850226"/>
                  <a:pt x="6381459" y="5846421"/>
                  <a:pt x="6390496" y="5875908"/>
                </a:cubicBezTo>
                <a:cubicBezTo>
                  <a:pt x="6390971" y="5877811"/>
                  <a:pt x="6382886" y="5885420"/>
                  <a:pt x="6378606" y="5885420"/>
                </a:cubicBezTo>
                <a:cubicBezTo>
                  <a:pt x="6338181" y="5884944"/>
                  <a:pt x="6340559" y="5915858"/>
                  <a:pt x="6331998" y="5942491"/>
                </a:cubicBezTo>
                <a:cubicBezTo>
                  <a:pt x="6327242" y="5956758"/>
                  <a:pt x="6306791" y="5965319"/>
                  <a:pt x="6293951" y="5977208"/>
                </a:cubicBezTo>
                <a:cubicBezTo>
                  <a:pt x="6283012" y="5987196"/>
                  <a:pt x="6273025" y="5997659"/>
                  <a:pt x="6263513" y="6009073"/>
                </a:cubicBezTo>
                <a:cubicBezTo>
                  <a:pt x="6250672" y="6024292"/>
                  <a:pt x="6238783" y="6039986"/>
                  <a:pt x="6223563" y="6059486"/>
                </a:cubicBezTo>
                <a:cubicBezTo>
                  <a:pt x="6222137" y="6049974"/>
                  <a:pt x="6221185" y="6043315"/>
                  <a:pt x="6219759" y="6032377"/>
                </a:cubicBezTo>
                <a:cubicBezTo>
                  <a:pt x="6209772" y="6039511"/>
                  <a:pt x="6202162" y="6046645"/>
                  <a:pt x="6192650" y="6051401"/>
                </a:cubicBezTo>
                <a:cubicBezTo>
                  <a:pt x="6171248" y="6061863"/>
                  <a:pt x="6165542" y="6095630"/>
                  <a:pt x="6131299" y="6089448"/>
                </a:cubicBezTo>
                <a:cubicBezTo>
                  <a:pt x="6125592" y="6088496"/>
                  <a:pt x="6117983" y="6122739"/>
                  <a:pt x="6105142" y="6133677"/>
                </a:cubicBezTo>
                <a:cubicBezTo>
                  <a:pt x="6079460" y="6155554"/>
                  <a:pt x="6043791" y="6167920"/>
                  <a:pt x="6022865" y="6193126"/>
                </a:cubicBezTo>
                <a:cubicBezTo>
                  <a:pt x="5972452" y="6253050"/>
                  <a:pt x="5888749" y="6227844"/>
                  <a:pt x="5835007" y="6276354"/>
                </a:cubicBezTo>
                <a:cubicBezTo>
                  <a:pt x="5850702" y="6329145"/>
                  <a:pt x="5798862" y="6319633"/>
                  <a:pt x="5775083" y="6332949"/>
                </a:cubicBezTo>
                <a:cubicBezTo>
                  <a:pt x="5747974" y="6347693"/>
                  <a:pt x="5722293" y="6358156"/>
                  <a:pt x="5732280" y="6387167"/>
                </a:cubicBezTo>
                <a:cubicBezTo>
                  <a:pt x="5693757" y="6405239"/>
                  <a:pt x="5659039" y="6424738"/>
                  <a:pt x="5621467" y="6438530"/>
                </a:cubicBezTo>
                <a:cubicBezTo>
                  <a:pt x="5605297" y="6444713"/>
                  <a:pt x="5583896" y="6435677"/>
                  <a:pt x="5566299" y="6439957"/>
                </a:cubicBezTo>
                <a:cubicBezTo>
                  <a:pt x="5499716" y="6456603"/>
                  <a:pt x="5426951" y="6463737"/>
                  <a:pt x="5401745" y="6532222"/>
                </a:cubicBezTo>
                <a:cubicBezTo>
                  <a:pt x="5357991" y="6539355"/>
                  <a:pt x="5322321" y="6543636"/>
                  <a:pt x="5287128" y="6551245"/>
                </a:cubicBezTo>
                <a:cubicBezTo>
                  <a:pt x="5224826" y="6564561"/>
                  <a:pt x="5162523" y="6579305"/>
                  <a:pt x="5100697" y="6594048"/>
                </a:cubicBezTo>
                <a:cubicBezTo>
                  <a:pt x="5080247" y="6598804"/>
                  <a:pt x="5059796" y="6604035"/>
                  <a:pt x="5040773" y="6612596"/>
                </a:cubicBezTo>
                <a:cubicBezTo>
                  <a:pt x="5015566" y="6623535"/>
                  <a:pt x="4991311" y="6636851"/>
                  <a:pt x="4967532" y="6651119"/>
                </a:cubicBezTo>
                <a:cubicBezTo>
                  <a:pt x="4930912" y="6672996"/>
                  <a:pt x="4891913" y="6668240"/>
                  <a:pt x="4852439" y="6667289"/>
                </a:cubicBezTo>
                <a:cubicBezTo>
                  <a:pt x="4841501" y="6666813"/>
                  <a:pt x="4830087" y="6679179"/>
                  <a:pt x="4818672" y="6684410"/>
                </a:cubicBezTo>
                <a:cubicBezTo>
                  <a:pt x="4807734" y="6689642"/>
                  <a:pt x="4796795" y="6694873"/>
                  <a:pt x="4785381" y="6697251"/>
                </a:cubicBezTo>
                <a:cubicBezTo>
                  <a:pt x="4759699" y="6702482"/>
                  <a:pt x="4733542" y="6704385"/>
                  <a:pt x="4708336" y="6711043"/>
                </a:cubicBezTo>
                <a:cubicBezTo>
                  <a:pt x="4701677" y="6712946"/>
                  <a:pt x="4698348" y="6727213"/>
                  <a:pt x="4693117" y="6736250"/>
                </a:cubicBezTo>
                <a:cubicBezTo>
                  <a:pt x="4639375" y="6726262"/>
                  <a:pt x="4598950" y="6753846"/>
                  <a:pt x="4557098" y="6791418"/>
                </a:cubicBezTo>
                <a:cubicBezTo>
                  <a:pt x="4523807" y="6766211"/>
                  <a:pt x="4492418" y="6771443"/>
                  <a:pt x="4450566" y="6789515"/>
                </a:cubicBezTo>
                <a:cubicBezTo>
                  <a:pt x="4403483" y="6809966"/>
                  <a:pt x="4344985" y="6802832"/>
                  <a:pt x="4291719" y="6810917"/>
                </a:cubicBezTo>
                <a:cubicBezTo>
                  <a:pt x="4236551" y="6819478"/>
                  <a:pt x="4181858" y="6833745"/>
                  <a:pt x="4126690" y="6843733"/>
                </a:cubicBezTo>
                <a:cubicBezTo>
                  <a:pt x="4109568" y="6846586"/>
                  <a:pt x="4091496" y="6846111"/>
                  <a:pt x="4074375" y="6843257"/>
                </a:cubicBezTo>
                <a:cubicBezTo>
                  <a:pt x="4029670" y="6836123"/>
                  <a:pt x="3984964" y="6821380"/>
                  <a:pt x="3940258" y="6820904"/>
                </a:cubicBezTo>
                <a:cubicBezTo>
                  <a:pt x="3908870" y="6820904"/>
                  <a:pt x="3877956" y="6839452"/>
                  <a:pt x="3845141" y="6849915"/>
                </a:cubicBezTo>
                <a:cubicBezTo>
                  <a:pt x="3818983" y="6839928"/>
                  <a:pt x="3790448" y="6829465"/>
                  <a:pt x="3763815" y="6819478"/>
                </a:cubicBezTo>
                <a:cubicBezTo>
                  <a:pt x="3713878" y="6850867"/>
                  <a:pt x="3663941" y="6868463"/>
                  <a:pt x="3608297" y="6836599"/>
                </a:cubicBezTo>
                <a:cubicBezTo>
                  <a:pt x="3602590" y="6833269"/>
                  <a:pt x="3592127" y="6837550"/>
                  <a:pt x="3584042" y="6838025"/>
                </a:cubicBezTo>
                <a:cubicBezTo>
                  <a:pt x="3568823" y="6838501"/>
                  <a:pt x="3552653" y="6842781"/>
                  <a:pt x="3538861" y="6838501"/>
                </a:cubicBezTo>
                <a:cubicBezTo>
                  <a:pt x="3501765" y="6826136"/>
                  <a:pt x="3469425" y="6808539"/>
                  <a:pt x="3425195" y="6829465"/>
                </a:cubicBezTo>
                <a:cubicBezTo>
                  <a:pt x="3407123" y="6838025"/>
                  <a:pt x="3372405" y="6809490"/>
                  <a:pt x="3341967" y="6796649"/>
                </a:cubicBezTo>
                <a:cubicBezTo>
                  <a:pt x="3303444" y="6793320"/>
                  <a:pt x="3260166" y="6833745"/>
                  <a:pt x="3215460" y="6794271"/>
                </a:cubicBezTo>
                <a:cubicBezTo>
                  <a:pt x="3120342" y="6800930"/>
                  <a:pt x="3058516" y="6713421"/>
                  <a:pt x="2967678" y="6707714"/>
                </a:cubicBezTo>
                <a:cubicBezTo>
                  <a:pt x="2963873" y="6707238"/>
                  <a:pt x="2959118" y="6705336"/>
                  <a:pt x="2956264" y="6702482"/>
                </a:cubicBezTo>
                <a:cubicBezTo>
                  <a:pt x="2931058" y="6674423"/>
                  <a:pt x="2900145" y="6667765"/>
                  <a:pt x="2864000" y="6672996"/>
                </a:cubicBezTo>
                <a:cubicBezTo>
                  <a:pt x="2853061" y="6674423"/>
                  <a:pt x="2840696" y="6665862"/>
                  <a:pt x="2828806" y="6662533"/>
                </a:cubicBezTo>
                <a:cubicBezTo>
                  <a:pt x="2814063" y="6658253"/>
                  <a:pt x="2798844" y="6654448"/>
                  <a:pt x="2778869" y="6648741"/>
                </a:cubicBezTo>
                <a:cubicBezTo>
                  <a:pt x="2778394" y="6646839"/>
                  <a:pt x="2776491" y="6637802"/>
                  <a:pt x="2774589" y="6628766"/>
                </a:cubicBezTo>
                <a:cubicBezTo>
                  <a:pt x="2771260" y="6627815"/>
                  <a:pt x="2767455" y="6625912"/>
                  <a:pt x="2766028" y="6626864"/>
                </a:cubicBezTo>
                <a:cubicBezTo>
                  <a:pt x="2733213" y="6647789"/>
                  <a:pt x="2692787" y="6643985"/>
                  <a:pt x="2666630" y="6617828"/>
                </a:cubicBezTo>
                <a:cubicBezTo>
                  <a:pt x="2664728" y="6615925"/>
                  <a:pt x="2663777" y="6612120"/>
                  <a:pt x="2661399" y="6611645"/>
                </a:cubicBezTo>
                <a:cubicBezTo>
                  <a:pt x="2604803" y="6591195"/>
                  <a:pt x="2548684" y="6569793"/>
                  <a:pt x="2491138" y="6551721"/>
                </a:cubicBezTo>
                <a:cubicBezTo>
                  <a:pt x="2439298" y="6535075"/>
                  <a:pt x="2386032" y="6522234"/>
                  <a:pt x="2333242" y="6507491"/>
                </a:cubicBezTo>
                <a:cubicBezTo>
                  <a:pt x="2310889" y="6501308"/>
                  <a:pt x="2289012" y="6494174"/>
                  <a:pt x="2266659" y="6488467"/>
                </a:cubicBezTo>
                <a:cubicBezTo>
                  <a:pt x="2203406" y="6472297"/>
                  <a:pt x="2156323" y="6433774"/>
                  <a:pt x="2113044" y="6385740"/>
                </a:cubicBezTo>
                <a:cubicBezTo>
                  <a:pt x="2099728" y="6370997"/>
                  <a:pt x="2070716" y="6362912"/>
                  <a:pt x="2049791" y="6365290"/>
                </a:cubicBezTo>
                <a:cubicBezTo>
                  <a:pt x="2002707" y="6370046"/>
                  <a:pt x="1979879" y="6334376"/>
                  <a:pt x="1948014" y="6313926"/>
                </a:cubicBezTo>
                <a:cubicBezTo>
                  <a:pt x="1928040" y="6301085"/>
                  <a:pt x="1913296" y="6277781"/>
                  <a:pt x="1891895" y="6268745"/>
                </a:cubicBezTo>
                <a:cubicBezTo>
                  <a:pt x="1859079" y="6254953"/>
                  <a:pt x="1830068" y="6243063"/>
                  <a:pt x="1800582" y="6218333"/>
                </a:cubicBezTo>
                <a:cubicBezTo>
                  <a:pt x="1778229" y="6199784"/>
                  <a:pt x="1736377" y="6192651"/>
                  <a:pt x="1704988" y="6174578"/>
                </a:cubicBezTo>
                <a:cubicBezTo>
                  <a:pt x="1638881" y="6136531"/>
                  <a:pt x="1570396" y="6103240"/>
                  <a:pt x="1504765" y="6063766"/>
                </a:cubicBezTo>
                <a:cubicBezTo>
                  <a:pt x="1489071" y="6054254"/>
                  <a:pt x="1476230" y="6031426"/>
                  <a:pt x="1471474" y="6012402"/>
                </a:cubicBezTo>
                <a:cubicBezTo>
                  <a:pt x="1455779" y="5947722"/>
                  <a:pt x="1402989" y="5922516"/>
                  <a:pt x="1353052" y="5896834"/>
                </a:cubicBezTo>
                <a:cubicBezTo>
                  <a:pt x="1326419" y="5883042"/>
                  <a:pt x="1289799" y="5888273"/>
                  <a:pt x="1262690" y="5874957"/>
                </a:cubicBezTo>
                <a:cubicBezTo>
                  <a:pt x="1233203" y="5860213"/>
                  <a:pt x="1208948" y="5834532"/>
                  <a:pt x="1182315" y="5813130"/>
                </a:cubicBezTo>
                <a:cubicBezTo>
                  <a:pt x="1157109" y="5793155"/>
                  <a:pt x="1134756" y="5761291"/>
                  <a:pt x="1106697" y="5755584"/>
                </a:cubicBezTo>
                <a:cubicBezTo>
                  <a:pt x="1064845" y="5746547"/>
                  <a:pt x="1057235" y="5715159"/>
                  <a:pt x="1037736" y="5689477"/>
                </a:cubicBezTo>
                <a:cubicBezTo>
                  <a:pt x="1026322" y="5674734"/>
                  <a:pt x="1010628" y="5663319"/>
                  <a:pt x="996360" y="5650479"/>
                </a:cubicBezTo>
                <a:cubicBezTo>
                  <a:pt x="988750" y="5643345"/>
                  <a:pt x="980665" y="5636686"/>
                  <a:pt x="973056" y="5629077"/>
                </a:cubicBezTo>
                <a:cubicBezTo>
                  <a:pt x="961166" y="5616712"/>
                  <a:pt x="949752" y="5602920"/>
                  <a:pt x="937387" y="5590554"/>
                </a:cubicBezTo>
                <a:cubicBezTo>
                  <a:pt x="932631" y="5585799"/>
                  <a:pt x="921692" y="5585323"/>
                  <a:pt x="919314" y="5580091"/>
                </a:cubicBezTo>
                <a:cubicBezTo>
                  <a:pt x="889352" y="5516363"/>
                  <a:pt x="816111" y="5496863"/>
                  <a:pt x="779015" y="5438841"/>
                </a:cubicBezTo>
                <a:cubicBezTo>
                  <a:pt x="728603" y="5359418"/>
                  <a:pt x="670581" y="5284275"/>
                  <a:pt x="615888" y="5207229"/>
                </a:cubicBezTo>
                <a:cubicBezTo>
                  <a:pt x="592109" y="5173938"/>
                  <a:pt x="565000" y="5142549"/>
                  <a:pt x="544550" y="5107356"/>
                </a:cubicBezTo>
                <a:cubicBezTo>
                  <a:pt x="532185" y="5085478"/>
                  <a:pt x="526478" y="5058845"/>
                  <a:pt x="522197" y="5033163"/>
                </a:cubicBezTo>
                <a:cubicBezTo>
                  <a:pt x="512685" y="4971337"/>
                  <a:pt x="471785" y="4932814"/>
                  <a:pt x="428506" y="4894291"/>
                </a:cubicBezTo>
                <a:cubicBezTo>
                  <a:pt x="420897" y="4887633"/>
                  <a:pt x="427555" y="4865281"/>
                  <a:pt x="427555" y="4850062"/>
                </a:cubicBezTo>
                <a:cubicBezTo>
                  <a:pt x="431835" y="4848635"/>
                  <a:pt x="436116" y="4847208"/>
                  <a:pt x="440396" y="4845306"/>
                </a:cubicBezTo>
                <a:cubicBezTo>
                  <a:pt x="421372" y="4827709"/>
                  <a:pt x="400446" y="4812014"/>
                  <a:pt x="384276" y="4792040"/>
                </a:cubicBezTo>
                <a:cubicBezTo>
                  <a:pt x="374764" y="4780150"/>
                  <a:pt x="375716" y="4761126"/>
                  <a:pt x="369057" y="4746859"/>
                </a:cubicBezTo>
                <a:cubicBezTo>
                  <a:pt x="358119" y="4723555"/>
                  <a:pt x="343851" y="4701678"/>
                  <a:pt x="333864" y="4677898"/>
                </a:cubicBezTo>
                <a:cubicBezTo>
                  <a:pt x="329108" y="4666960"/>
                  <a:pt x="331486" y="4653167"/>
                  <a:pt x="331486" y="4640802"/>
                </a:cubicBezTo>
                <a:cubicBezTo>
                  <a:pt x="331486" y="4632717"/>
                  <a:pt x="334815" y="4624157"/>
                  <a:pt x="332437" y="4617023"/>
                </a:cubicBezTo>
                <a:cubicBezTo>
                  <a:pt x="318645" y="4571366"/>
                  <a:pt x="305328" y="4525234"/>
                  <a:pt x="288683" y="4481004"/>
                </a:cubicBezTo>
                <a:cubicBezTo>
                  <a:pt x="277744" y="4452469"/>
                  <a:pt x="262050" y="4425360"/>
                  <a:pt x="246355" y="4398727"/>
                </a:cubicBezTo>
                <a:cubicBezTo>
                  <a:pt x="219722" y="4353546"/>
                  <a:pt x="190711" y="4309792"/>
                  <a:pt x="165030" y="4264135"/>
                </a:cubicBezTo>
                <a:cubicBezTo>
                  <a:pt x="154567" y="4245587"/>
                  <a:pt x="148859" y="4224661"/>
                  <a:pt x="142201" y="4204211"/>
                </a:cubicBezTo>
                <a:cubicBezTo>
                  <a:pt x="126982" y="4154274"/>
                  <a:pt x="110337" y="4104813"/>
                  <a:pt x="98923" y="4053925"/>
                </a:cubicBezTo>
                <a:cubicBezTo>
                  <a:pt x="92264" y="4024914"/>
                  <a:pt x="97496" y="3993525"/>
                  <a:pt x="92740" y="3964038"/>
                </a:cubicBezTo>
                <a:cubicBezTo>
                  <a:pt x="83704" y="3911724"/>
                  <a:pt x="68960" y="3860360"/>
                  <a:pt x="60875" y="3807569"/>
                </a:cubicBezTo>
                <a:cubicBezTo>
                  <a:pt x="56595" y="3779034"/>
                  <a:pt x="68960" y="3745267"/>
                  <a:pt x="43754" y="3739560"/>
                </a:cubicBezTo>
                <a:cubicBezTo>
                  <a:pt x="32816" y="3699135"/>
                  <a:pt x="20926" y="3669173"/>
                  <a:pt x="17121" y="3638735"/>
                </a:cubicBezTo>
                <a:cubicBezTo>
                  <a:pt x="10463" y="3586896"/>
                  <a:pt x="9036" y="3534105"/>
                  <a:pt x="5231" y="3482266"/>
                </a:cubicBezTo>
                <a:cubicBezTo>
                  <a:pt x="3805" y="3466572"/>
                  <a:pt x="0" y="3450402"/>
                  <a:pt x="0" y="3434707"/>
                </a:cubicBezTo>
                <a:cubicBezTo>
                  <a:pt x="476" y="3372880"/>
                  <a:pt x="4756" y="3311054"/>
                  <a:pt x="1902" y="3249703"/>
                </a:cubicBezTo>
                <a:cubicBezTo>
                  <a:pt x="0" y="3204997"/>
                  <a:pt x="31389" y="3164097"/>
                  <a:pt x="13792" y="3117489"/>
                </a:cubicBezTo>
                <a:cubicBezTo>
                  <a:pt x="10463" y="3108453"/>
                  <a:pt x="26633" y="3092283"/>
                  <a:pt x="34242" y="3077540"/>
                </a:cubicBezTo>
                <a:cubicBezTo>
                  <a:pt x="30438" y="3071832"/>
                  <a:pt x="24731" y="3063272"/>
                  <a:pt x="18072" y="3053760"/>
                </a:cubicBezTo>
                <a:cubicBezTo>
                  <a:pt x="35669" y="3046151"/>
                  <a:pt x="50412" y="3039492"/>
                  <a:pt x="73241" y="3029505"/>
                </a:cubicBezTo>
                <a:cubicBezTo>
                  <a:pt x="56120" y="3019518"/>
                  <a:pt x="45657" y="3014762"/>
                  <a:pt x="36145" y="3007628"/>
                </a:cubicBezTo>
                <a:cubicBezTo>
                  <a:pt x="29487" y="3002396"/>
                  <a:pt x="19499" y="2994311"/>
                  <a:pt x="19975" y="2988129"/>
                </a:cubicBezTo>
                <a:cubicBezTo>
                  <a:pt x="22828" y="2937241"/>
                  <a:pt x="28060" y="2885877"/>
                  <a:pt x="32340" y="2831184"/>
                </a:cubicBezTo>
                <a:cubicBezTo>
                  <a:pt x="84179" y="2842598"/>
                  <a:pt x="113666" y="2823575"/>
                  <a:pt x="134592" y="2780296"/>
                </a:cubicBezTo>
                <a:cubicBezTo>
                  <a:pt x="115093" y="2775065"/>
                  <a:pt x="99874" y="2772211"/>
                  <a:pt x="85131" y="2766504"/>
                </a:cubicBezTo>
                <a:cubicBezTo>
                  <a:pt x="47559" y="2752712"/>
                  <a:pt x="23304" y="2707055"/>
                  <a:pt x="29487" y="2667106"/>
                </a:cubicBezTo>
                <a:cubicBezTo>
                  <a:pt x="31389" y="2655216"/>
                  <a:pt x="32340" y="2638095"/>
                  <a:pt x="25682" y="2631912"/>
                </a:cubicBezTo>
                <a:cubicBezTo>
                  <a:pt x="7134" y="2614791"/>
                  <a:pt x="16646" y="2604328"/>
                  <a:pt x="27109" y="2589109"/>
                </a:cubicBezTo>
                <a:cubicBezTo>
                  <a:pt x="33767" y="2579597"/>
                  <a:pt x="30438" y="2563903"/>
                  <a:pt x="37096" y="2554391"/>
                </a:cubicBezTo>
                <a:cubicBezTo>
                  <a:pt x="44705" y="2542977"/>
                  <a:pt x="58022" y="2534892"/>
                  <a:pt x="67534" y="2526807"/>
                </a:cubicBezTo>
                <a:cubicBezTo>
                  <a:pt x="57546" y="2517771"/>
                  <a:pt x="39950" y="2508735"/>
                  <a:pt x="32340" y="2494467"/>
                </a:cubicBezTo>
                <a:cubicBezTo>
                  <a:pt x="24731" y="2480199"/>
                  <a:pt x="19499" y="2454042"/>
                  <a:pt x="27109" y="2444054"/>
                </a:cubicBezTo>
                <a:cubicBezTo>
                  <a:pt x="47559" y="2418372"/>
                  <a:pt x="41376" y="2365582"/>
                  <a:pt x="91789" y="2369387"/>
                </a:cubicBezTo>
                <a:cubicBezTo>
                  <a:pt x="96069" y="2358448"/>
                  <a:pt x="100825" y="2347510"/>
                  <a:pt x="104154" y="2336096"/>
                </a:cubicBezTo>
                <a:cubicBezTo>
                  <a:pt x="107959" y="2323255"/>
                  <a:pt x="110812" y="2309463"/>
                  <a:pt x="113666" y="2299475"/>
                </a:cubicBezTo>
                <a:cubicBezTo>
                  <a:pt x="135543" y="2286159"/>
                  <a:pt x="156945" y="2274745"/>
                  <a:pt x="176919" y="2260952"/>
                </a:cubicBezTo>
                <a:cubicBezTo>
                  <a:pt x="181675" y="2257623"/>
                  <a:pt x="181675" y="2247160"/>
                  <a:pt x="184053" y="2240026"/>
                </a:cubicBezTo>
                <a:cubicBezTo>
                  <a:pt x="176919" y="2239075"/>
                  <a:pt x="169785" y="2236697"/>
                  <a:pt x="162652" y="2237173"/>
                </a:cubicBezTo>
                <a:cubicBezTo>
                  <a:pt x="152189" y="2237173"/>
                  <a:pt x="141250" y="2239075"/>
                  <a:pt x="131263" y="2240026"/>
                </a:cubicBezTo>
                <a:cubicBezTo>
                  <a:pt x="124604" y="2208638"/>
                  <a:pt x="114617" y="2181053"/>
                  <a:pt x="115093" y="2153469"/>
                </a:cubicBezTo>
                <a:cubicBezTo>
                  <a:pt x="115093" y="2142531"/>
                  <a:pt x="137921" y="2130641"/>
                  <a:pt x="151713" y="2122080"/>
                </a:cubicBezTo>
                <a:cubicBezTo>
                  <a:pt x="160749" y="2116849"/>
                  <a:pt x="172639" y="2116849"/>
                  <a:pt x="189760" y="2112569"/>
                </a:cubicBezTo>
                <a:cubicBezTo>
                  <a:pt x="166456" y="2107337"/>
                  <a:pt x="151237" y="2098776"/>
                  <a:pt x="138397" y="2102106"/>
                </a:cubicBezTo>
                <a:cubicBezTo>
                  <a:pt x="109861" y="2109239"/>
                  <a:pt x="107959" y="2095447"/>
                  <a:pt x="107483" y="2070241"/>
                </a:cubicBezTo>
                <a:cubicBezTo>
                  <a:pt x="139348" y="2080228"/>
                  <a:pt x="158371" y="2070717"/>
                  <a:pt x="158847" y="2038852"/>
                </a:cubicBezTo>
                <a:cubicBezTo>
                  <a:pt x="158847" y="2031243"/>
                  <a:pt x="149811" y="2021731"/>
                  <a:pt x="142677" y="2016499"/>
                </a:cubicBezTo>
                <a:cubicBezTo>
                  <a:pt x="124604" y="2003659"/>
                  <a:pt x="123178" y="1972745"/>
                  <a:pt x="144104" y="1966087"/>
                </a:cubicBezTo>
                <a:cubicBezTo>
                  <a:pt x="179773" y="1954673"/>
                  <a:pt x="191663" y="1932796"/>
                  <a:pt x="190711" y="1897602"/>
                </a:cubicBezTo>
                <a:cubicBezTo>
                  <a:pt x="190711" y="1888566"/>
                  <a:pt x="203552" y="1879530"/>
                  <a:pt x="210686" y="1870493"/>
                </a:cubicBezTo>
                <a:cubicBezTo>
                  <a:pt x="206881" y="1867640"/>
                  <a:pt x="203077" y="1864786"/>
                  <a:pt x="199272" y="1861933"/>
                </a:cubicBezTo>
                <a:cubicBezTo>
                  <a:pt x="189760" y="1877152"/>
                  <a:pt x="179773" y="1892846"/>
                  <a:pt x="166456" y="1913772"/>
                </a:cubicBezTo>
                <a:cubicBezTo>
                  <a:pt x="160274" y="1906163"/>
                  <a:pt x="148384" y="1898078"/>
                  <a:pt x="148859" y="1890468"/>
                </a:cubicBezTo>
                <a:cubicBezTo>
                  <a:pt x="149335" y="1880005"/>
                  <a:pt x="156945" y="1867164"/>
                  <a:pt x="165505" y="1861457"/>
                </a:cubicBezTo>
                <a:cubicBezTo>
                  <a:pt x="179773" y="1851945"/>
                  <a:pt x="197845" y="1848616"/>
                  <a:pt x="213064" y="1840056"/>
                </a:cubicBezTo>
                <a:cubicBezTo>
                  <a:pt x="219722" y="1836251"/>
                  <a:pt x="229710" y="1823410"/>
                  <a:pt x="227807" y="1820081"/>
                </a:cubicBezTo>
                <a:cubicBezTo>
                  <a:pt x="204979" y="1778229"/>
                  <a:pt x="240173" y="1787741"/>
                  <a:pt x="260623" y="1777754"/>
                </a:cubicBezTo>
                <a:cubicBezTo>
                  <a:pt x="251587" y="1775851"/>
                  <a:pt x="242075" y="1773473"/>
                  <a:pt x="219722" y="1768717"/>
                </a:cubicBezTo>
                <a:cubicBezTo>
                  <a:pt x="234941" y="1759681"/>
                  <a:pt x="243977" y="1753974"/>
                  <a:pt x="254440" y="1747791"/>
                </a:cubicBezTo>
                <a:cubicBezTo>
                  <a:pt x="247307" y="1736853"/>
                  <a:pt x="241124" y="1726865"/>
                  <a:pt x="231612" y="1711646"/>
                </a:cubicBezTo>
                <a:cubicBezTo>
                  <a:pt x="228759" y="1722109"/>
                  <a:pt x="228759" y="1726865"/>
                  <a:pt x="226381" y="1730670"/>
                </a:cubicBezTo>
                <a:cubicBezTo>
                  <a:pt x="222100" y="1737328"/>
                  <a:pt x="216869" y="1743035"/>
                  <a:pt x="211637" y="1749218"/>
                </a:cubicBezTo>
                <a:cubicBezTo>
                  <a:pt x="209735" y="1741133"/>
                  <a:pt x="204028" y="1730670"/>
                  <a:pt x="207357" y="1725439"/>
                </a:cubicBezTo>
                <a:cubicBezTo>
                  <a:pt x="221149" y="1702135"/>
                  <a:pt x="237795" y="1680733"/>
                  <a:pt x="252062" y="1657905"/>
                </a:cubicBezTo>
                <a:cubicBezTo>
                  <a:pt x="260147" y="1645064"/>
                  <a:pt x="266330" y="1630796"/>
                  <a:pt x="272988" y="1617480"/>
                </a:cubicBezTo>
                <a:cubicBezTo>
                  <a:pt x="288207" y="1613675"/>
                  <a:pt x="305804" y="1609395"/>
                  <a:pt x="322450" y="1605114"/>
                </a:cubicBezTo>
                <a:cubicBezTo>
                  <a:pt x="302475" y="1581811"/>
                  <a:pt x="309133" y="1531874"/>
                  <a:pt x="336242" y="1504765"/>
                </a:cubicBezTo>
                <a:cubicBezTo>
                  <a:pt x="321023" y="1496680"/>
                  <a:pt x="305804" y="1488595"/>
                  <a:pt x="285354" y="1477657"/>
                </a:cubicBezTo>
                <a:cubicBezTo>
                  <a:pt x="289634" y="1469571"/>
                  <a:pt x="296292" y="1457206"/>
                  <a:pt x="307706" y="1436756"/>
                </a:cubicBezTo>
                <a:cubicBezTo>
                  <a:pt x="320072" y="1453401"/>
                  <a:pt x="329108" y="1464816"/>
                  <a:pt x="334815" y="1472425"/>
                </a:cubicBezTo>
                <a:cubicBezTo>
                  <a:pt x="358119" y="1467194"/>
                  <a:pt x="377618" y="1462438"/>
                  <a:pt x="398544" y="1457206"/>
                </a:cubicBezTo>
                <a:cubicBezTo>
                  <a:pt x="389508" y="1451975"/>
                  <a:pt x="379996" y="1446268"/>
                  <a:pt x="364302" y="1437231"/>
                </a:cubicBezTo>
                <a:cubicBezTo>
                  <a:pt x="379520" y="1432000"/>
                  <a:pt x="390459" y="1428671"/>
                  <a:pt x="397117" y="1426293"/>
                </a:cubicBezTo>
                <a:cubicBezTo>
                  <a:pt x="387130" y="1410123"/>
                  <a:pt x="375716" y="1392526"/>
                  <a:pt x="366679" y="1373978"/>
                </a:cubicBezTo>
                <a:cubicBezTo>
                  <a:pt x="366204" y="1372551"/>
                  <a:pt x="383325" y="1362564"/>
                  <a:pt x="392361" y="1356857"/>
                </a:cubicBezTo>
                <a:cubicBezTo>
                  <a:pt x="388081" y="1352101"/>
                  <a:pt x="382374" y="1344967"/>
                  <a:pt x="376191" y="1337833"/>
                </a:cubicBezTo>
                <a:cubicBezTo>
                  <a:pt x="370009" y="1342589"/>
                  <a:pt x="362399" y="1347821"/>
                  <a:pt x="346705" y="1359235"/>
                </a:cubicBezTo>
                <a:cubicBezTo>
                  <a:pt x="359070" y="1325468"/>
                  <a:pt x="335766" y="1289323"/>
                  <a:pt x="382850" y="1274104"/>
                </a:cubicBezTo>
                <a:cubicBezTo>
                  <a:pt x="382850" y="1290750"/>
                  <a:pt x="382850" y="1304542"/>
                  <a:pt x="382850" y="1317858"/>
                </a:cubicBezTo>
                <a:cubicBezTo>
                  <a:pt x="385227" y="1318810"/>
                  <a:pt x="387605" y="1320236"/>
                  <a:pt x="389983" y="1321188"/>
                </a:cubicBezTo>
                <a:cubicBezTo>
                  <a:pt x="395690" y="1308822"/>
                  <a:pt x="400922" y="1295981"/>
                  <a:pt x="407580" y="1284092"/>
                </a:cubicBezTo>
                <a:cubicBezTo>
                  <a:pt x="411860" y="1276958"/>
                  <a:pt x="418043" y="1271251"/>
                  <a:pt x="424701" y="1266019"/>
                </a:cubicBezTo>
                <a:cubicBezTo>
                  <a:pt x="429933" y="1261739"/>
                  <a:pt x="442774" y="1258410"/>
                  <a:pt x="442298" y="1256507"/>
                </a:cubicBezTo>
                <a:cubicBezTo>
                  <a:pt x="431360" y="1197534"/>
                  <a:pt x="477016" y="1222265"/>
                  <a:pt x="509356" y="1217985"/>
                </a:cubicBezTo>
                <a:cubicBezTo>
                  <a:pt x="495089" y="1205619"/>
                  <a:pt x="482723" y="1199912"/>
                  <a:pt x="478919" y="1190400"/>
                </a:cubicBezTo>
                <a:cubicBezTo>
                  <a:pt x="475589" y="1182315"/>
                  <a:pt x="477492" y="1166621"/>
                  <a:pt x="483674" y="1160438"/>
                </a:cubicBezTo>
                <a:cubicBezTo>
                  <a:pt x="501747" y="1140939"/>
                  <a:pt x="522673" y="1124294"/>
                  <a:pt x="548355" y="1100990"/>
                </a:cubicBezTo>
                <a:cubicBezTo>
                  <a:pt x="529807" y="1100038"/>
                  <a:pt x="518392" y="1099563"/>
                  <a:pt x="502222" y="1098612"/>
                </a:cubicBezTo>
                <a:cubicBezTo>
                  <a:pt x="520295" y="1081966"/>
                  <a:pt x="539794" y="1071979"/>
                  <a:pt x="545977" y="1056284"/>
                </a:cubicBezTo>
                <a:cubicBezTo>
                  <a:pt x="553111" y="1039639"/>
                  <a:pt x="547403" y="1017761"/>
                  <a:pt x="551684" y="993982"/>
                </a:cubicBezTo>
                <a:cubicBezTo>
                  <a:pt x="576890" y="1033932"/>
                  <a:pt x="601621" y="1030127"/>
                  <a:pt x="626351" y="1003018"/>
                </a:cubicBezTo>
                <a:cubicBezTo>
                  <a:pt x="610181" y="1004445"/>
                  <a:pt x="593060" y="1006347"/>
                  <a:pt x="575939" y="1008250"/>
                </a:cubicBezTo>
                <a:cubicBezTo>
                  <a:pt x="572610" y="1003969"/>
                  <a:pt x="569281" y="1000165"/>
                  <a:pt x="566427" y="995884"/>
                </a:cubicBezTo>
                <a:cubicBezTo>
                  <a:pt x="584975" y="983995"/>
                  <a:pt x="603047" y="972105"/>
                  <a:pt x="620169" y="961166"/>
                </a:cubicBezTo>
                <a:cubicBezTo>
                  <a:pt x="609230" y="941192"/>
                  <a:pt x="602096" y="928351"/>
                  <a:pt x="591158" y="908376"/>
                </a:cubicBezTo>
                <a:cubicBezTo>
                  <a:pt x="619217" y="899815"/>
                  <a:pt x="643948" y="891730"/>
                  <a:pt x="668679" y="884596"/>
                </a:cubicBezTo>
                <a:cubicBezTo>
                  <a:pt x="696739" y="876036"/>
                  <a:pt x="697214" y="852256"/>
                  <a:pt x="669154" y="824197"/>
                </a:cubicBezTo>
                <a:cubicBezTo>
                  <a:pt x="673435" y="808027"/>
                  <a:pt x="677715" y="791856"/>
                  <a:pt x="684373" y="766650"/>
                </a:cubicBezTo>
                <a:cubicBezTo>
                  <a:pt x="704824" y="763321"/>
                  <a:pt x="732408" y="759041"/>
                  <a:pt x="759992" y="753334"/>
                </a:cubicBezTo>
                <a:cubicBezTo>
                  <a:pt x="762370" y="752858"/>
                  <a:pt x="765223" y="739542"/>
                  <a:pt x="762845" y="735737"/>
                </a:cubicBezTo>
                <a:cubicBezTo>
                  <a:pt x="757614" y="728127"/>
                  <a:pt x="749053" y="723372"/>
                  <a:pt x="733359" y="710531"/>
                </a:cubicBezTo>
                <a:cubicBezTo>
                  <a:pt x="761419" y="700543"/>
                  <a:pt x="781393" y="689605"/>
                  <a:pt x="803271" y="686276"/>
                </a:cubicBezTo>
                <a:cubicBezTo>
                  <a:pt x="823721" y="682946"/>
                  <a:pt x="824196" y="686276"/>
                  <a:pt x="828001" y="653460"/>
                </a:cubicBezTo>
                <a:cubicBezTo>
                  <a:pt x="804222" y="665350"/>
                  <a:pt x="783771" y="675813"/>
                  <a:pt x="763321" y="685800"/>
                </a:cubicBezTo>
                <a:cubicBezTo>
                  <a:pt x="761894" y="683898"/>
                  <a:pt x="759992" y="681995"/>
                  <a:pt x="758565" y="680093"/>
                </a:cubicBezTo>
                <a:cubicBezTo>
                  <a:pt x="768077" y="668679"/>
                  <a:pt x="777589" y="656789"/>
                  <a:pt x="788052" y="645851"/>
                </a:cubicBezTo>
                <a:cubicBezTo>
                  <a:pt x="801368" y="632058"/>
                  <a:pt x="833708" y="629205"/>
                  <a:pt x="815636" y="595914"/>
                </a:cubicBezTo>
                <a:cubicBezTo>
                  <a:pt x="814685" y="594487"/>
                  <a:pt x="844647" y="575939"/>
                  <a:pt x="865573" y="561671"/>
                </a:cubicBezTo>
                <a:cubicBezTo>
                  <a:pt x="877938" y="541221"/>
                  <a:pt x="881743" y="503649"/>
                  <a:pt x="915510" y="493662"/>
                </a:cubicBezTo>
                <a:cubicBezTo>
                  <a:pt x="923595" y="479394"/>
                  <a:pt x="929302" y="464651"/>
                  <a:pt x="938814" y="453237"/>
                </a:cubicBezTo>
                <a:cubicBezTo>
                  <a:pt x="964020" y="423750"/>
                  <a:pt x="992080" y="396642"/>
                  <a:pt x="1016335" y="366679"/>
                </a:cubicBezTo>
                <a:cubicBezTo>
                  <a:pt x="1038212" y="339571"/>
                  <a:pt x="1055809" y="309609"/>
                  <a:pt x="1077210" y="282500"/>
                </a:cubicBezTo>
                <a:cubicBezTo>
                  <a:pt x="1080539" y="278695"/>
                  <a:pt x="1096709" y="285354"/>
                  <a:pt x="1106697" y="286780"/>
                </a:cubicBezTo>
                <a:cubicBezTo>
                  <a:pt x="1095282" y="311036"/>
                  <a:pt x="1083868" y="335291"/>
                  <a:pt x="1071979" y="360972"/>
                </a:cubicBezTo>
                <a:cubicBezTo>
                  <a:pt x="1114306" y="368106"/>
                  <a:pt x="1108123" y="311036"/>
                  <a:pt x="1138086" y="299146"/>
                </a:cubicBezTo>
                <a:cubicBezTo>
                  <a:pt x="1146171" y="316267"/>
                  <a:pt x="1150451" y="333388"/>
                  <a:pt x="1160914" y="344327"/>
                </a:cubicBezTo>
                <a:cubicBezTo>
                  <a:pt x="1166145" y="350034"/>
                  <a:pt x="1182315" y="345278"/>
                  <a:pt x="1193730" y="345278"/>
                </a:cubicBezTo>
                <a:cubicBezTo>
                  <a:pt x="1180413" y="306755"/>
                  <a:pt x="1217985" y="316743"/>
                  <a:pt x="1232252" y="301048"/>
                </a:cubicBezTo>
                <a:cubicBezTo>
                  <a:pt x="1217985" y="299146"/>
                  <a:pt x="1204668" y="301524"/>
                  <a:pt x="1191352" y="303902"/>
                </a:cubicBezTo>
                <a:cubicBezTo>
                  <a:pt x="1182315" y="305328"/>
                  <a:pt x="1172328" y="308658"/>
                  <a:pt x="1164243" y="306755"/>
                </a:cubicBezTo>
                <a:cubicBezTo>
                  <a:pt x="1144268" y="301999"/>
                  <a:pt x="1124769" y="294390"/>
                  <a:pt x="1104794" y="287732"/>
                </a:cubicBezTo>
                <a:cubicBezTo>
                  <a:pt x="1108599" y="280598"/>
                  <a:pt x="1111928" y="268232"/>
                  <a:pt x="1116684" y="267281"/>
                </a:cubicBezTo>
                <a:cubicBezTo>
                  <a:pt x="1157109" y="263001"/>
                  <a:pt x="1197534" y="260147"/>
                  <a:pt x="1237959" y="257769"/>
                </a:cubicBezTo>
                <a:cubicBezTo>
                  <a:pt x="1256032" y="256818"/>
                  <a:pt x="1273629" y="257769"/>
                  <a:pt x="1301213" y="257769"/>
                </a:cubicBezTo>
                <a:cubicBezTo>
                  <a:pt x="1286470" y="229710"/>
                  <a:pt x="1277909" y="212113"/>
                  <a:pt x="1267446" y="192614"/>
                </a:cubicBezTo>
                <a:cubicBezTo>
                  <a:pt x="1282665" y="178822"/>
                  <a:pt x="1299310" y="164554"/>
                  <a:pt x="1314529" y="151237"/>
                </a:cubicBezTo>
                <a:cubicBezTo>
                  <a:pt x="1300262" y="148384"/>
                  <a:pt x="1280287" y="145055"/>
                  <a:pt x="1255556" y="140299"/>
                </a:cubicBezTo>
                <a:cubicBezTo>
                  <a:pt x="1260312" y="153140"/>
                  <a:pt x="1263641" y="160749"/>
                  <a:pt x="1270299" y="177870"/>
                </a:cubicBezTo>
                <a:cubicBezTo>
                  <a:pt x="1253178" y="162176"/>
                  <a:pt x="1243666" y="153615"/>
                  <a:pt x="1233679" y="144579"/>
                </a:cubicBezTo>
                <a:cubicBezTo>
                  <a:pt x="1256507" y="114141"/>
                  <a:pt x="1270299" y="68485"/>
                  <a:pt x="1321663" y="100825"/>
                </a:cubicBezTo>
                <a:cubicBezTo>
                  <a:pt x="1323565" y="102727"/>
                  <a:pt x="1325468" y="104630"/>
                  <a:pt x="1327370" y="107008"/>
                </a:cubicBezTo>
                <a:cubicBezTo>
                  <a:pt x="1335455" y="112239"/>
                  <a:pt x="1345918" y="123178"/>
                  <a:pt x="1350674" y="121275"/>
                </a:cubicBezTo>
                <a:cubicBezTo>
                  <a:pt x="1367795" y="113666"/>
                  <a:pt x="1382538" y="101301"/>
                  <a:pt x="1398709" y="91313"/>
                </a:cubicBezTo>
                <a:cubicBezTo>
                  <a:pt x="1427244" y="74192"/>
                  <a:pt x="1425342" y="60400"/>
                  <a:pt x="1395379" y="48035"/>
                </a:cubicBezTo>
                <a:lnTo>
                  <a:pt x="1396331" y="48986"/>
                </a:lnTo>
                <a:cubicBezTo>
                  <a:pt x="1435329" y="46608"/>
                  <a:pt x="1474327" y="43754"/>
                  <a:pt x="1509521" y="41852"/>
                </a:cubicBezTo>
                <a:cubicBezTo>
                  <a:pt x="1505241" y="36145"/>
                  <a:pt x="1496204" y="23304"/>
                  <a:pt x="1487168" y="10463"/>
                </a:cubicBezTo>
                <a:cubicBezTo>
                  <a:pt x="1490497" y="7134"/>
                  <a:pt x="1493827" y="3329"/>
                  <a:pt x="1497156" y="0"/>
                </a:cubicBezTo>
                <a:cubicBezTo>
                  <a:pt x="1514752" y="14268"/>
                  <a:pt x="1532825" y="28535"/>
                  <a:pt x="1550422" y="43279"/>
                </a:cubicBezTo>
                <a:cubicBezTo>
                  <a:pt x="1552324" y="44705"/>
                  <a:pt x="1550897" y="52315"/>
                  <a:pt x="1548519" y="55168"/>
                </a:cubicBezTo>
                <a:cubicBezTo>
                  <a:pt x="1529971" y="75143"/>
                  <a:pt x="1510948" y="94642"/>
                  <a:pt x="1492400" y="114617"/>
                </a:cubicBezTo>
                <a:cubicBezTo>
                  <a:pt x="1487168" y="120324"/>
                  <a:pt x="1484790" y="127934"/>
                  <a:pt x="1474327" y="146957"/>
                </a:cubicBezTo>
                <a:cubicBezTo>
                  <a:pt x="1468145" y="129836"/>
                  <a:pt x="1464816" y="120324"/>
                  <a:pt x="1461011" y="110337"/>
                </a:cubicBezTo>
                <a:cubicBezTo>
                  <a:pt x="1457206" y="113190"/>
                  <a:pt x="1453877" y="116044"/>
                  <a:pt x="1450072" y="118897"/>
                </a:cubicBezTo>
                <a:cubicBezTo>
                  <a:pt x="1454828" y="128885"/>
                  <a:pt x="1460060" y="139348"/>
                  <a:pt x="1464340" y="148860"/>
                </a:cubicBezTo>
                <a:cubicBezTo>
                  <a:pt x="1443414" y="167407"/>
                  <a:pt x="1422488" y="183578"/>
                  <a:pt x="1404891" y="202601"/>
                </a:cubicBezTo>
                <a:cubicBezTo>
                  <a:pt x="1400135" y="207357"/>
                  <a:pt x="1405367" y="221625"/>
                  <a:pt x="1406794" y="236844"/>
                </a:cubicBezTo>
                <a:cubicBezTo>
                  <a:pt x="1389672" y="233990"/>
                  <a:pt x="1371600" y="230661"/>
                  <a:pt x="1358284" y="228759"/>
                </a:cubicBezTo>
                <a:cubicBezTo>
                  <a:pt x="1347821" y="247307"/>
                  <a:pt x="1336882" y="265855"/>
                  <a:pt x="1326419" y="284403"/>
                </a:cubicBezTo>
                <a:cubicBezTo>
                  <a:pt x="1328797" y="285354"/>
                  <a:pt x="1331651" y="286780"/>
                  <a:pt x="1334028" y="287732"/>
                </a:cubicBezTo>
                <a:cubicBezTo>
                  <a:pt x="1330699" y="298670"/>
                  <a:pt x="1331175" y="313413"/>
                  <a:pt x="1324041" y="320547"/>
                </a:cubicBezTo>
                <a:cubicBezTo>
                  <a:pt x="1284092" y="360972"/>
                  <a:pt x="1242240" y="399971"/>
                  <a:pt x="1200388" y="439920"/>
                </a:cubicBezTo>
                <a:cubicBezTo>
                  <a:pt x="1213229" y="443249"/>
                  <a:pt x="1225118" y="446103"/>
                  <a:pt x="1237008" y="448481"/>
                </a:cubicBezTo>
                <a:cubicBezTo>
                  <a:pt x="1237008" y="450859"/>
                  <a:pt x="1237008" y="453237"/>
                  <a:pt x="1237008" y="455139"/>
                </a:cubicBezTo>
                <a:cubicBezTo>
                  <a:pt x="1227021" y="457517"/>
                  <a:pt x="1217509" y="459895"/>
                  <a:pt x="1204193" y="463224"/>
                </a:cubicBezTo>
                <a:cubicBezTo>
                  <a:pt x="1205144" y="473687"/>
                  <a:pt x="1205619" y="484626"/>
                  <a:pt x="1206570" y="495564"/>
                </a:cubicBezTo>
                <a:cubicBezTo>
                  <a:pt x="1203717" y="496991"/>
                  <a:pt x="1200863" y="498418"/>
                  <a:pt x="1198485" y="499369"/>
                </a:cubicBezTo>
                <a:cubicBezTo>
                  <a:pt x="1190400" y="490333"/>
                  <a:pt x="1182315" y="481297"/>
                  <a:pt x="1169950" y="467029"/>
                </a:cubicBezTo>
                <a:cubicBezTo>
                  <a:pt x="1158536" y="490808"/>
                  <a:pt x="1148073" y="512210"/>
                  <a:pt x="1136183" y="536941"/>
                </a:cubicBezTo>
                <a:cubicBezTo>
                  <a:pt x="1145219" y="548355"/>
                  <a:pt x="1158060" y="564525"/>
                  <a:pt x="1177559" y="588304"/>
                </a:cubicBezTo>
                <a:cubicBezTo>
                  <a:pt x="1141890" y="588304"/>
                  <a:pt x="1117160" y="588304"/>
                  <a:pt x="1091002" y="588304"/>
                </a:cubicBezTo>
                <a:cubicBezTo>
                  <a:pt x="1110501" y="607803"/>
                  <a:pt x="1118586" y="626827"/>
                  <a:pt x="1103368" y="651082"/>
                </a:cubicBezTo>
                <a:cubicBezTo>
                  <a:pt x="1085771" y="679617"/>
                  <a:pt x="1069601" y="709580"/>
                  <a:pt x="1051528" y="738115"/>
                </a:cubicBezTo>
                <a:cubicBezTo>
                  <a:pt x="1035358" y="763321"/>
                  <a:pt x="998738" y="759041"/>
                  <a:pt x="975910" y="728603"/>
                </a:cubicBezTo>
                <a:cubicBezTo>
                  <a:pt x="965922" y="744773"/>
                  <a:pt x="956410" y="759516"/>
                  <a:pt x="949277" y="771406"/>
                </a:cubicBezTo>
                <a:cubicBezTo>
                  <a:pt x="973056" y="776638"/>
                  <a:pt x="992555" y="781393"/>
                  <a:pt x="1012054" y="785674"/>
                </a:cubicBezTo>
                <a:cubicBezTo>
                  <a:pt x="1012054" y="789003"/>
                  <a:pt x="1011579" y="792332"/>
                  <a:pt x="1011579" y="795661"/>
                </a:cubicBezTo>
                <a:cubicBezTo>
                  <a:pt x="1000165" y="796137"/>
                  <a:pt x="988750" y="797088"/>
                  <a:pt x="977812" y="797564"/>
                </a:cubicBezTo>
                <a:cubicBezTo>
                  <a:pt x="981617" y="798990"/>
                  <a:pt x="984946" y="800893"/>
                  <a:pt x="988750" y="802319"/>
                </a:cubicBezTo>
                <a:cubicBezTo>
                  <a:pt x="982568" y="814209"/>
                  <a:pt x="975434" y="825623"/>
                  <a:pt x="970678" y="837989"/>
                </a:cubicBezTo>
                <a:cubicBezTo>
                  <a:pt x="968300" y="844171"/>
                  <a:pt x="972580" y="855110"/>
                  <a:pt x="968776" y="858915"/>
                </a:cubicBezTo>
                <a:cubicBezTo>
                  <a:pt x="958788" y="869378"/>
                  <a:pt x="946423" y="876987"/>
                  <a:pt x="935009" y="885548"/>
                </a:cubicBezTo>
                <a:cubicBezTo>
                  <a:pt x="928826" y="876987"/>
                  <a:pt x="921692" y="868902"/>
                  <a:pt x="916461" y="859390"/>
                </a:cubicBezTo>
                <a:cubicBezTo>
                  <a:pt x="911705" y="849878"/>
                  <a:pt x="909327" y="839415"/>
                  <a:pt x="905047" y="827526"/>
                </a:cubicBezTo>
                <a:cubicBezTo>
                  <a:pt x="885072" y="855585"/>
                  <a:pt x="867000" y="876987"/>
                  <a:pt x="853683" y="901242"/>
                </a:cubicBezTo>
                <a:cubicBezTo>
                  <a:pt x="837037" y="931204"/>
                  <a:pt x="862719" y="927875"/>
                  <a:pt x="883645" y="929302"/>
                </a:cubicBezTo>
                <a:cubicBezTo>
                  <a:pt x="875560" y="935009"/>
                  <a:pt x="870329" y="938338"/>
                  <a:pt x="869853" y="938814"/>
                </a:cubicBezTo>
                <a:cubicBezTo>
                  <a:pt x="877938" y="959264"/>
                  <a:pt x="885548" y="978763"/>
                  <a:pt x="893157" y="997787"/>
                </a:cubicBezTo>
                <a:cubicBezTo>
                  <a:pt x="874609" y="1003494"/>
                  <a:pt x="856537" y="1009676"/>
                  <a:pt x="837037" y="1015859"/>
                </a:cubicBezTo>
                <a:cubicBezTo>
                  <a:pt x="834660" y="993506"/>
                  <a:pt x="832757" y="977336"/>
                  <a:pt x="831330" y="961642"/>
                </a:cubicBezTo>
                <a:cubicBezTo>
                  <a:pt x="826574" y="962117"/>
                  <a:pt x="822294" y="962593"/>
                  <a:pt x="817538" y="963069"/>
                </a:cubicBezTo>
                <a:cubicBezTo>
                  <a:pt x="817538" y="990177"/>
                  <a:pt x="817538" y="1017286"/>
                  <a:pt x="817538" y="1045346"/>
                </a:cubicBezTo>
                <a:cubicBezTo>
                  <a:pt x="832282" y="1046772"/>
                  <a:pt x="844171" y="1047724"/>
                  <a:pt x="857488" y="1048675"/>
                </a:cubicBezTo>
                <a:cubicBezTo>
                  <a:pt x="847500" y="1065320"/>
                  <a:pt x="839415" y="1079113"/>
                  <a:pt x="830855" y="1093380"/>
                </a:cubicBezTo>
                <a:cubicBezTo>
                  <a:pt x="820867" y="1087673"/>
                  <a:pt x="809453" y="1083868"/>
                  <a:pt x="801368" y="1075783"/>
                </a:cubicBezTo>
                <a:cubicBezTo>
                  <a:pt x="791856" y="1066272"/>
                  <a:pt x="785674" y="1053906"/>
                  <a:pt x="775211" y="1038687"/>
                </a:cubicBezTo>
                <a:cubicBezTo>
                  <a:pt x="769028" y="1055333"/>
                  <a:pt x="763321" y="1071979"/>
                  <a:pt x="757138" y="1088149"/>
                </a:cubicBezTo>
                <a:cubicBezTo>
                  <a:pt x="760943" y="1086246"/>
                  <a:pt x="764748" y="1084344"/>
                  <a:pt x="768077" y="1082442"/>
                </a:cubicBezTo>
                <a:cubicBezTo>
                  <a:pt x="782345" y="1099087"/>
                  <a:pt x="797088" y="1115257"/>
                  <a:pt x="808978" y="1133805"/>
                </a:cubicBezTo>
                <a:cubicBezTo>
                  <a:pt x="809929" y="1135708"/>
                  <a:pt x="792808" y="1149500"/>
                  <a:pt x="780918" y="1160438"/>
                </a:cubicBezTo>
                <a:cubicBezTo>
                  <a:pt x="781869" y="1163292"/>
                  <a:pt x="784247" y="1173279"/>
                  <a:pt x="787576" y="1187547"/>
                </a:cubicBezTo>
                <a:cubicBezTo>
                  <a:pt x="767601" y="1187547"/>
                  <a:pt x="751431" y="1187547"/>
                  <a:pt x="744298" y="1187547"/>
                </a:cubicBezTo>
                <a:cubicBezTo>
                  <a:pt x="731457" y="1202766"/>
                  <a:pt x="724323" y="1218460"/>
                  <a:pt x="716713" y="1218460"/>
                </a:cubicBezTo>
                <a:cubicBezTo>
                  <a:pt x="680568" y="1219887"/>
                  <a:pt x="681520" y="1242240"/>
                  <a:pt x="683898" y="1267446"/>
                </a:cubicBezTo>
                <a:cubicBezTo>
                  <a:pt x="683898" y="1267446"/>
                  <a:pt x="683898" y="1265544"/>
                  <a:pt x="683898" y="1265544"/>
                </a:cubicBezTo>
                <a:cubicBezTo>
                  <a:pt x="692458" y="1285994"/>
                  <a:pt x="701019" y="1306920"/>
                  <a:pt x="709104" y="1327370"/>
                </a:cubicBezTo>
                <a:cubicBezTo>
                  <a:pt x="706250" y="1330699"/>
                  <a:pt x="702921" y="1333553"/>
                  <a:pt x="700068" y="1336882"/>
                </a:cubicBezTo>
                <a:cubicBezTo>
                  <a:pt x="682471" y="1328797"/>
                  <a:pt x="664398" y="1320236"/>
                  <a:pt x="647277" y="1312627"/>
                </a:cubicBezTo>
                <a:cubicBezTo>
                  <a:pt x="638241" y="1323090"/>
                  <a:pt x="629680" y="1333553"/>
                  <a:pt x="614937" y="1351150"/>
                </a:cubicBezTo>
                <a:cubicBezTo>
                  <a:pt x="637765" y="1349247"/>
                  <a:pt x="653936" y="1349723"/>
                  <a:pt x="668679" y="1345918"/>
                </a:cubicBezTo>
                <a:cubicBezTo>
                  <a:pt x="703397" y="1336406"/>
                  <a:pt x="706250" y="1356381"/>
                  <a:pt x="699592" y="1379685"/>
                </a:cubicBezTo>
                <a:cubicBezTo>
                  <a:pt x="694836" y="1396806"/>
                  <a:pt x="683422" y="1412025"/>
                  <a:pt x="673435" y="1427244"/>
                </a:cubicBezTo>
                <a:cubicBezTo>
                  <a:pt x="643473" y="1473376"/>
                  <a:pt x="646326" y="1486217"/>
                  <a:pt x="695312" y="1508570"/>
                </a:cubicBezTo>
                <a:cubicBezTo>
                  <a:pt x="672008" y="1565641"/>
                  <a:pt x="613986" y="1523789"/>
                  <a:pt x="573085" y="1551849"/>
                </a:cubicBezTo>
                <a:cubicBezTo>
                  <a:pt x="614937" y="1549946"/>
                  <a:pt x="633961" y="1559458"/>
                  <a:pt x="612084" y="1598932"/>
                </a:cubicBezTo>
                <a:cubicBezTo>
                  <a:pt x="600194" y="1620333"/>
                  <a:pt x="595438" y="1645540"/>
                  <a:pt x="586877" y="1672648"/>
                </a:cubicBezTo>
                <a:cubicBezTo>
                  <a:pt x="602096" y="1676928"/>
                  <a:pt x="617315" y="1681209"/>
                  <a:pt x="640619" y="1687392"/>
                </a:cubicBezTo>
                <a:cubicBezTo>
                  <a:pt x="626351" y="1696428"/>
                  <a:pt x="617315" y="1700708"/>
                  <a:pt x="609230" y="1706891"/>
                </a:cubicBezTo>
                <a:cubicBezTo>
                  <a:pt x="595914" y="1717354"/>
                  <a:pt x="584975" y="1732573"/>
                  <a:pt x="570232" y="1738755"/>
                </a:cubicBezTo>
                <a:cubicBezTo>
                  <a:pt x="548355" y="1747791"/>
                  <a:pt x="524100" y="1750169"/>
                  <a:pt x="500796" y="1755401"/>
                </a:cubicBezTo>
                <a:cubicBezTo>
                  <a:pt x="499844" y="1751596"/>
                  <a:pt x="498893" y="1747791"/>
                  <a:pt x="497942" y="1743511"/>
                </a:cubicBezTo>
                <a:cubicBezTo>
                  <a:pt x="490333" y="1753974"/>
                  <a:pt x="483199" y="1764913"/>
                  <a:pt x="472260" y="1780131"/>
                </a:cubicBezTo>
                <a:cubicBezTo>
                  <a:pt x="515063" y="1764913"/>
                  <a:pt x="535514" y="1800582"/>
                  <a:pt x="564049" y="1811045"/>
                </a:cubicBezTo>
                <a:cubicBezTo>
                  <a:pt x="630632" y="1835775"/>
                  <a:pt x="549781" y="1874774"/>
                  <a:pt x="588304" y="1898078"/>
                </a:cubicBezTo>
                <a:cubicBezTo>
                  <a:pt x="559293" y="1905211"/>
                  <a:pt x="537892" y="1910443"/>
                  <a:pt x="516490" y="1916150"/>
                </a:cubicBezTo>
                <a:cubicBezTo>
                  <a:pt x="515539" y="1920430"/>
                  <a:pt x="514588" y="1924711"/>
                  <a:pt x="513637" y="1928991"/>
                </a:cubicBezTo>
                <a:cubicBezTo>
                  <a:pt x="535038" y="1940405"/>
                  <a:pt x="556440" y="1952295"/>
                  <a:pt x="584024" y="1967038"/>
                </a:cubicBezTo>
                <a:cubicBezTo>
                  <a:pt x="552159" y="1976074"/>
                  <a:pt x="525051" y="1983684"/>
                  <a:pt x="495564" y="1992244"/>
                </a:cubicBezTo>
                <a:cubicBezTo>
                  <a:pt x="498893" y="2002232"/>
                  <a:pt x="502222" y="2013170"/>
                  <a:pt x="503649" y="2017451"/>
                </a:cubicBezTo>
                <a:cubicBezTo>
                  <a:pt x="514112" y="2008414"/>
                  <a:pt x="523624" y="2000329"/>
                  <a:pt x="538367" y="1987488"/>
                </a:cubicBezTo>
                <a:cubicBezTo>
                  <a:pt x="535514" y="2027438"/>
                  <a:pt x="533611" y="2056924"/>
                  <a:pt x="531709" y="2086887"/>
                </a:cubicBezTo>
                <a:cubicBezTo>
                  <a:pt x="531233" y="2091167"/>
                  <a:pt x="531709" y="2098301"/>
                  <a:pt x="529807" y="2098776"/>
                </a:cubicBezTo>
                <a:cubicBezTo>
                  <a:pt x="491759" y="2112093"/>
                  <a:pt x="499369" y="2148713"/>
                  <a:pt x="489382" y="2176297"/>
                </a:cubicBezTo>
                <a:cubicBezTo>
                  <a:pt x="487004" y="2182005"/>
                  <a:pt x="477967" y="2184858"/>
                  <a:pt x="473211" y="2190090"/>
                </a:cubicBezTo>
                <a:cubicBezTo>
                  <a:pt x="466553" y="2198650"/>
                  <a:pt x="460846" y="2208162"/>
                  <a:pt x="455139" y="2217198"/>
                </a:cubicBezTo>
                <a:cubicBezTo>
                  <a:pt x="464651" y="2215296"/>
                  <a:pt x="474638" y="2214345"/>
                  <a:pt x="484150" y="2211491"/>
                </a:cubicBezTo>
                <a:cubicBezTo>
                  <a:pt x="490808" y="2209589"/>
                  <a:pt x="496515" y="2205308"/>
                  <a:pt x="502698" y="2202455"/>
                </a:cubicBezTo>
                <a:cubicBezTo>
                  <a:pt x="506503" y="2204357"/>
                  <a:pt x="510307" y="2206735"/>
                  <a:pt x="514112" y="2208638"/>
                </a:cubicBezTo>
                <a:cubicBezTo>
                  <a:pt x="506503" y="2222430"/>
                  <a:pt x="501271" y="2246209"/>
                  <a:pt x="491284" y="2248112"/>
                </a:cubicBezTo>
                <a:cubicBezTo>
                  <a:pt x="460846" y="2254294"/>
                  <a:pt x="464175" y="2269037"/>
                  <a:pt x="471309" y="2290439"/>
                </a:cubicBezTo>
                <a:cubicBezTo>
                  <a:pt x="474638" y="2299951"/>
                  <a:pt x="472736" y="2311365"/>
                  <a:pt x="473687" y="2322779"/>
                </a:cubicBezTo>
                <a:cubicBezTo>
                  <a:pt x="479394" y="2321352"/>
                  <a:pt x="488430" y="2318499"/>
                  <a:pt x="496040" y="2316121"/>
                </a:cubicBezTo>
                <a:cubicBezTo>
                  <a:pt x="493186" y="2338474"/>
                  <a:pt x="490808" y="2358924"/>
                  <a:pt x="487004" y="2387935"/>
                </a:cubicBezTo>
                <a:cubicBezTo>
                  <a:pt x="482723" y="2395544"/>
                  <a:pt x="474163" y="2412190"/>
                  <a:pt x="465602" y="2428360"/>
                </a:cubicBezTo>
                <a:cubicBezTo>
                  <a:pt x="446578" y="2399349"/>
                  <a:pt x="431835" y="2401251"/>
                  <a:pt x="415665" y="2432640"/>
                </a:cubicBezTo>
                <a:cubicBezTo>
                  <a:pt x="432311" y="2447859"/>
                  <a:pt x="448956" y="2463078"/>
                  <a:pt x="473211" y="2485431"/>
                </a:cubicBezTo>
                <a:cubicBezTo>
                  <a:pt x="441823" y="2491613"/>
                  <a:pt x="422799" y="2495418"/>
                  <a:pt x="395215" y="2501125"/>
                </a:cubicBezTo>
                <a:cubicBezTo>
                  <a:pt x="407580" y="2517771"/>
                  <a:pt x="415665" y="2533465"/>
                  <a:pt x="424226" y="2549635"/>
                </a:cubicBezTo>
                <a:lnTo>
                  <a:pt x="424226" y="2549635"/>
                </a:lnTo>
                <a:close/>
                <a:moveTo>
                  <a:pt x="610181" y="3640162"/>
                </a:moveTo>
                <a:cubicBezTo>
                  <a:pt x="606377" y="3642064"/>
                  <a:pt x="603047" y="3643966"/>
                  <a:pt x="599243" y="3645869"/>
                </a:cubicBezTo>
                <a:cubicBezTo>
                  <a:pt x="619693" y="3709598"/>
                  <a:pt x="640619" y="3773327"/>
                  <a:pt x="662496" y="3841336"/>
                </a:cubicBezTo>
                <a:cubicBezTo>
                  <a:pt x="672959" y="3833251"/>
                  <a:pt x="680093" y="3827544"/>
                  <a:pt x="684849" y="3823739"/>
                </a:cubicBezTo>
                <a:cubicBezTo>
                  <a:pt x="647753" y="3762864"/>
                  <a:pt x="643473" y="3701988"/>
                  <a:pt x="664398" y="3638260"/>
                </a:cubicBezTo>
                <a:cubicBezTo>
                  <a:pt x="657265" y="3647771"/>
                  <a:pt x="650606" y="3657283"/>
                  <a:pt x="642521" y="3667746"/>
                </a:cubicBezTo>
                <a:cubicBezTo>
                  <a:pt x="630156" y="3656807"/>
                  <a:pt x="620169" y="3648722"/>
                  <a:pt x="610181" y="3640162"/>
                </a:cubicBezTo>
                <a:close/>
                <a:moveTo>
                  <a:pt x="6476577" y="5125903"/>
                </a:moveTo>
                <a:cubicBezTo>
                  <a:pt x="6478004" y="5129233"/>
                  <a:pt x="6478955" y="5133037"/>
                  <a:pt x="6480382" y="5136367"/>
                </a:cubicBezTo>
                <a:cubicBezTo>
                  <a:pt x="6486089" y="5128281"/>
                  <a:pt x="6495601" y="5120196"/>
                  <a:pt x="6496552" y="5111636"/>
                </a:cubicBezTo>
                <a:cubicBezTo>
                  <a:pt x="6499881" y="5074540"/>
                  <a:pt x="6510819" y="5045529"/>
                  <a:pt x="6552196" y="5036017"/>
                </a:cubicBezTo>
                <a:cubicBezTo>
                  <a:pt x="6557903" y="5034590"/>
                  <a:pt x="6561708" y="5022225"/>
                  <a:pt x="6568366" y="5011286"/>
                </a:cubicBezTo>
                <a:cubicBezTo>
                  <a:pt x="6538879" y="5017469"/>
                  <a:pt x="6517953" y="5022225"/>
                  <a:pt x="6497027" y="5026505"/>
                </a:cubicBezTo>
                <a:cubicBezTo>
                  <a:pt x="6490369" y="5059321"/>
                  <a:pt x="6483711" y="5092612"/>
                  <a:pt x="6476577" y="5125903"/>
                </a:cubicBezTo>
                <a:close/>
                <a:moveTo>
                  <a:pt x="559293" y="1162341"/>
                </a:moveTo>
                <a:cubicBezTo>
                  <a:pt x="557866" y="1167572"/>
                  <a:pt x="556440" y="1173279"/>
                  <a:pt x="555013" y="1178511"/>
                </a:cubicBezTo>
                <a:cubicBezTo>
                  <a:pt x="572134" y="1194205"/>
                  <a:pt x="588780" y="1209900"/>
                  <a:pt x="605901" y="1225594"/>
                </a:cubicBezTo>
                <a:cubicBezTo>
                  <a:pt x="610657" y="1223216"/>
                  <a:pt x="615413" y="1220838"/>
                  <a:pt x="620644" y="1218936"/>
                </a:cubicBezTo>
                <a:cubicBezTo>
                  <a:pt x="616840" y="1201339"/>
                  <a:pt x="618266" y="1178986"/>
                  <a:pt x="607803" y="1168048"/>
                </a:cubicBezTo>
                <a:cubicBezTo>
                  <a:pt x="598767" y="1159012"/>
                  <a:pt x="575939" y="1163767"/>
                  <a:pt x="559293" y="1162341"/>
                </a:cubicBezTo>
                <a:close/>
                <a:moveTo>
                  <a:pt x="907425" y="643948"/>
                </a:moveTo>
                <a:cubicBezTo>
                  <a:pt x="906473" y="647753"/>
                  <a:pt x="905522" y="651558"/>
                  <a:pt x="904096" y="655362"/>
                </a:cubicBezTo>
                <a:cubicBezTo>
                  <a:pt x="925497" y="662021"/>
                  <a:pt x="946899" y="668203"/>
                  <a:pt x="970203" y="675337"/>
                </a:cubicBezTo>
                <a:cubicBezTo>
                  <a:pt x="974483" y="655362"/>
                  <a:pt x="978288" y="635388"/>
                  <a:pt x="984946" y="604474"/>
                </a:cubicBezTo>
                <a:cubicBezTo>
                  <a:pt x="952130" y="621120"/>
                  <a:pt x="929777" y="632534"/>
                  <a:pt x="907425" y="643948"/>
                </a:cubicBezTo>
                <a:close/>
                <a:moveTo>
                  <a:pt x="1069125" y="652033"/>
                </a:moveTo>
                <a:cubicBezTo>
                  <a:pt x="1032029" y="632058"/>
                  <a:pt x="1016810" y="656789"/>
                  <a:pt x="1005872" y="685324"/>
                </a:cubicBezTo>
                <a:cubicBezTo>
                  <a:pt x="1004445" y="689129"/>
                  <a:pt x="1013006" y="697214"/>
                  <a:pt x="1016810" y="703397"/>
                </a:cubicBezTo>
                <a:cubicBezTo>
                  <a:pt x="1037736" y="690080"/>
                  <a:pt x="1080064" y="697690"/>
                  <a:pt x="1069125" y="652033"/>
                </a:cubicBezTo>
                <a:close/>
                <a:moveTo>
                  <a:pt x="399971" y="1678355"/>
                </a:moveTo>
                <a:cubicBezTo>
                  <a:pt x="418519" y="1678355"/>
                  <a:pt x="434213" y="1678355"/>
                  <a:pt x="452761" y="1678355"/>
                </a:cubicBezTo>
                <a:cubicBezTo>
                  <a:pt x="428030" y="1618907"/>
                  <a:pt x="401873" y="1678831"/>
                  <a:pt x="370484" y="1668368"/>
                </a:cubicBezTo>
                <a:cubicBezTo>
                  <a:pt x="379045" y="1693574"/>
                  <a:pt x="385227" y="1711646"/>
                  <a:pt x="391410" y="1729243"/>
                </a:cubicBezTo>
                <a:cubicBezTo>
                  <a:pt x="394264" y="1728292"/>
                  <a:pt x="397117" y="1727341"/>
                  <a:pt x="399971" y="1726390"/>
                </a:cubicBezTo>
                <a:cubicBezTo>
                  <a:pt x="399971" y="1710695"/>
                  <a:pt x="399971" y="1695001"/>
                  <a:pt x="399971" y="1678355"/>
                </a:cubicBezTo>
                <a:close/>
                <a:moveTo>
                  <a:pt x="6772869" y="4685032"/>
                </a:moveTo>
                <a:cubicBezTo>
                  <a:pt x="6772394" y="4689312"/>
                  <a:pt x="6771918" y="4694068"/>
                  <a:pt x="6771443" y="4698348"/>
                </a:cubicBezTo>
                <a:cubicBezTo>
                  <a:pt x="6790942" y="4705007"/>
                  <a:pt x="6809965" y="4711665"/>
                  <a:pt x="6831367" y="4718799"/>
                </a:cubicBezTo>
                <a:cubicBezTo>
                  <a:pt x="6835172" y="4702629"/>
                  <a:pt x="6838501" y="4686934"/>
                  <a:pt x="6841830" y="4671716"/>
                </a:cubicBezTo>
                <a:cubicBezTo>
                  <a:pt x="6819002" y="4676471"/>
                  <a:pt x="6796173" y="4680752"/>
                  <a:pt x="6772869" y="4685032"/>
                </a:cubicBezTo>
                <a:close/>
                <a:moveTo>
                  <a:pt x="825148" y="4085789"/>
                </a:moveTo>
                <a:cubicBezTo>
                  <a:pt x="820867" y="4083411"/>
                  <a:pt x="816587" y="4081033"/>
                  <a:pt x="812782" y="4078180"/>
                </a:cubicBezTo>
                <a:cubicBezTo>
                  <a:pt x="798515" y="4091496"/>
                  <a:pt x="783771" y="4104813"/>
                  <a:pt x="760468" y="4126214"/>
                </a:cubicBezTo>
                <a:cubicBezTo>
                  <a:pt x="783296" y="4132873"/>
                  <a:pt x="806600" y="4141433"/>
                  <a:pt x="807551" y="4139531"/>
                </a:cubicBezTo>
                <a:cubicBezTo>
                  <a:pt x="815636" y="4122885"/>
                  <a:pt x="819916" y="4103862"/>
                  <a:pt x="825148" y="4085789"/>
                </a:cubicBezTo>
                <a:close/>
                <a:moveTo>
                  <a:pt x="6682507" y="4836745"/>
                </a:moveTo>
                <a:cubicBezTo>
                  <a:pt x="6678227" y="4841025"/>
                  <a:pt x="6673947" y="4845306"/>
                  <a:pt x="6669666" y="4850062"/>
                </a:cubicBezTo>
                <a:cubicBezTo>
                  <a:pt x="6677276" y="4863854"/>
                  <a:pt x="6684410" y="4878121"/>
                  <a:pt x="6692970" y="4894291"/>
                </a:cubicBezTo>
                <a:cubicBezTo>
                  <a:pt x="6704860" y="4889060"/>
                  <a:pt x="6716750" y="4883829"/>
                  <a:pt x="6728640" y="4878121"/>
                </a:cubicBezTo>
                <a:cubicBezTo>
                  <a:pt x="6730066" y="4873841"/>
                  <a:pt x="6731493" y="4869085"/>
                  <a:pt x="6732920" y="4864805"/>
                </a:cubicBezTo>
                <a:cubicBezTo>
                  <a:pt x="6716274" y="4855293"/>
                  <a:pt x="6699153" y="4845781"/>
                  <a:pt x="6682507" y="4836745"/>
                </a:cubicBezTo>
                <a:close/>
              </a:path>
            </a:pathLst>
          </a:custGeom>
          <a:solidFill>
            <a:schemeClr val="accent2"/>
          </a:solidFill>
          <a:ln w="4754" cap="flat">
            <a:noFill/>
            <a:miter/>
          </a:ln>
        </p:spPr>
        <p:txBody>
          <a:bodyPr vert="horz" wrap="square" lIns="91440" tIns="45720" rIns="91440" bIns="45720" rtlCol="0" anchor="ctr"/>
          <a:lstStyle/>
          <a:p>
            <a:pPr algn="l"/>
            <a:endParaRPr kumimoji="1" lang="zh-CN" altLang="en-US"/>
          </a:p>
        </p:txBody>
      </p:sp>
      <p:pic>
        <p:nvPicPr>
          <p:cNvPr id="8" name="图片 7"/>
          <p:cNvPicPr>
            <a:picLocks noChangeAspect="1"/>
          </p:cNvPicPr>
          <p:nvPr/>
        </p:nvPicPr>
        <p:blipFill>
          <a:blip r:embed="rId1">
            <a:alphaModFix amt="100000"/>
          </a:blip>
          <a:srcRect/>
          <a:stretch>
            <a:fillRect/>
          </a:stretch>
        </p:blipFill>
        <p:spPr>
          <a:xfrm>
            <a:off x="6307255" y="0"/>
            <a:ext cx="1670449" cy="4968671"/>
          </a:xfrm>
          <a:prstGeom prst="rect">
            <a:avLst/>
          </a:prstGeom>
          <a:noFill/>
          <a:ln>
            <a:noFill/>
          </a:ln>
        </p:spPr>
      </p:pic>
      <p:pic>
        <p:nvPicPr>
          <p:cNvPr id="9" name="图片 8"/>
          <p:cNvPicPr>
            <a:picLocks noChangeAspect="1"/>
          </p:cNvPicPr>
          <p:nvPr/>
        </p:nvPicPr>
        <p:blipFill>
          <a:blip r:embed="rId2">
            <a:alphaModFix amt="100000"/>
          </a:blip>
          <a:srcRect/>
          <a:stretch>
            <a:fillRect/>
          </a:stretch>
        </p:blipFill>
        <p:spPr>
          <a:xfrm>
            <a:off x="11683939" y="2543893"/>
            <a:ext cx="1402202" cy="3944454"/>
          </a:xfrm>
          <a:prstGeom prst="rect">
            <a:avLst/>
          </a:prstGeom>
          <a:noFill/>
          <a:ln>
            <a:noFill/>
          </a:ln>
        </p:spPr>
      </p:pic>
      <p:pic>
        <p:nvPicPr>
          <p:cNvPr id="10" name="图片 9"/>
          <p:cNvPicPr>
            <a:picLocks noChangeAspect="1"/>
          </p:cNvPicPr>
          <p:nvPr/>
        </p:nvPicPr>
        <p:blipFill>
          <a:blip r:embed="rId3">
            <a:alphaModFix amt="100000"/>
          </a:blip>
          <a:srcRect/>
          <a:stretch>
            <a:fillRect/>
          </a:stretch>
        </p:blipFill>
        <p:spPr>
          <a:xfrm>
            <a:off x="8291448" y="877306"/>
            <a:ext cx="3078747" cy="5980694"/>
          </a:xfrm>
          <a:prstGeom prst="rect">
            <a:avLst/>
          </a:prstGeom>
          <a:noFill/>
          <a:ln>
            <a:noFill/>
          </a:ln>
        </p:spPr>
      </p:pic>
      <p:sp>
        <p:nvSpPr>
          <p:cNvPr id="11" name="标题 1"/>
          <p:cNvSpPr txBox="1"/>
          <p:nvPr/>
        </p:nvSpPr>
        <p:spPr>
          <a:xfrm>
            <a:off x="792557" y="505118"/>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chemeClr val="tx1">
                    <a:lumMod val="85000"/>
                    <a:lumOff val="15000"/>
                  </a:schemeClr>
                </a:solidFill>
                <a:latin typeface="OPPOSans H" panose="00020600040101010101" charset="-122"/>
                <a:ea typeface="OPPOSans H" panose="00020600040101010101" charset="-122"/>
                <a:cs typeface="OPPOSans H" panose="00020600040101010101" charset="-122"/>
              </a:rPr>
              <a:t>TEMA</a:t>
            </a:r>
            <a:endParaRPr kumimoji="1" lang="zh-CN" altLang="en-US"/>
          </a:p>
        </p:txBody>
      </p:sp>
      <p:sp>
        <p:nvSpPr>
          <p:cNvPr id="12" name="标题 1"/>
          <p:cNvSpPr txBox="1"/>
          <p:nvPr/>
        </p:nvSpPr>
        <p:spPr>
          <a:xfrm>
            <a:off x="0" y="481013"/>
            <a:ext cx="499353" cy="54768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064676" y="1759370"/>
            <a:ext cx="1891448" cy="1891448"/>
          </a:xfrm>
          <a:prstGeom prst="ellipse">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1360558" y="2052685"/>
            <a:ext cx="1299685" cy="1299684"/>
          </a:xfrm>
          <a:prstGeom prst="roundRect">
            <a:avLst>
              <a:gd name="adj" fmla="val 50000"/>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1360558" y="2057817"/>
            <a:ext cx="1299685" cy="1299684"/>
          </a:xfrm>
          <a:prstGeom prst="roundRect">
            <a:avLst>
              <a:gd name="adj" fmla="val 50000"/>
            </a:avLst>
          </a:prstGeom>
          <a:solidFill>
            <a:schemeClr val="accent2">
              <a:lumMod val="20000"/>
              <a:lumOff val="80000"/>
            </a:schemeClr>
          </a:solidFill>
          <a:ln w="12700" cap="sq">
            <a:noFill/>
            <a:miter/>
          </a:ln>
          <a:effectLst>
            <a:outerShdw blurRad="228600" dist="304800" dir="2700000" sx="88000" sy="88000" algn="tl" rotWithShape="0">
              <a:schemeClr val="accent2">
                <a:lumMod val="60000"/>
                <a:lumOff val="40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1771241" y="2476216"/>
            <a:ext cx="478318" cy="46288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1"/>
          </a:solidFill>
          <a:ln w="1860" cap="flat">
            <a:noFill/>
            <a:miter/>
          </a:ln>
        </p:spPr>
        <p:txBody>
          <a:bodyPr vert="horz" wrap="square" lIns="91440" tIns="45720" rIns="91440" bIns="45720" rtlCol="0" anchor="ctr"/>
          <a:lstStyle/>
          <a:p>
            <a:pPr algn="l"/>
            <a:endParaRPr kumimoji="1" lang="zh-CN" altLang="en-US"/>
          </a:p>
        </p:txBody>
      </p:sp>
      <p:sp>
        <p:nvSpPr>
          <p:cNvPr id="6" name="标题 1"/>
          <p:cNvSpPr txBox="1"/>
          <p:nvPr/>
        </p:nvSpPr>
        <p:spPr>
          <a:xfrm>
            <a:off x="5143926" y="1759370"/>
            <a:ext cx="1891448" cy="1891448"/>
          </a:xfrm>
          <a:prstGeom prst="ellipse">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5439808" y="2052685"/>
            <a:ext cx="1299685" cy="1299684"/>
          </a:xfrm>
          <a:prstGeom prst="roundRect">
            <a:avLst>
              <a:gd name="adj" fmla="val 50000"/>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5439808" y="2057817"/>
            <a:ext cx="1299685" cy="1299684"/>
          </a:xfrm>
          <a:prstGeom prst="roundRect">
            <a:avLst>
              <a:gd name="adj" fmla="val 50000"/>
            </a:avLst>
          </a:prstGeom>
          <a:solidFill>
            <a:schemeClr val="accent2">
              <a:lumMod val="20000"/>
              <a:lumOff val="80000"/>
            </a:schemeClr>
          </a:solidFill>
          <a:ln w="12700" cap="sq">
            <a:noFill/>
            <a:miter/>
          </a:ln>
          <a:effectLst>
            <a:outerShdw blurRad="228600" dist="304800" dir="2700000" sx="88000" sy="88000" algn="tl" rotWithShape="0">
              <a:schemeClr val="accent2">
                <a:lumMod val="60000"/>
                <a:lumOff val="40000"/>
              </a:schemeClr>
            </a:outerShdw>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5850491" y="2468500"/>
            <a:ext cx="478318" cy="478318"/>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accent1"/>
          </a:solidFill>
          <a:ln w="1860" cap="flat">
            <a:noFill/>
            <a:miter/>
          </a:ln>
        </p:spPr>
        <p:txBody>
          <a:bodyPr vert="horz" wrap="square" lIns="91440" tIns="45720" rIns="91440" bIns="45720" rtlCol="0" anchor="ctr"/>
          <a:lstStyle/>
          <a:p>
            <a:pPr algn="l"/>
            <a:endParaRPr kumimoji="1" lang="zh-CN" altLang="en-US"/>
          </a:p>
        </p:txBody>
      </p:sp>
      <p:sp>
        <p:nvSpPr>
          <p:cNvPr id="10" name="标题 1"/>
          <p:cNvSpPr txBox="1"/>
          <p:nvPr/>
        </p:nvSpPr>
        <p:spPr>
          <a:xfrm>
            <a:off x="660400" y="4216151"/>
            <a:ext cx="2700000" cy="287814"/>
          </a:xfrm>
          <a:prstGeom prst="rect">
            <a:avLst/>
          </a:prstGeom>
          <a:noFill/>
          <a:ln>
            <a:noFill/>
          </a:ln>
        </p:spPr>
        <p:txBody>
          <a:bodyPr vert="horz" wrap="square" lIns="0" tIns="0" rIns="0" bIns="0" rtlCol="0" anchor="b"/>
          <a:lstStyle/>
          <a:p>
            <a:pPr algn="ctr"/>
            <a:r>
              <a:rPr kumimoji="1" lang="en-US" altLang="zh-CN" sz="1200">
                <a:ln w="12700">
                  <a:noFill/>
                </a:ln>
                <a:solidFill>
                  <a:schemeClr val="tx1">
                    <a:lumMod val="85000"/>
                    <a:lumOff val="15000"/>
                  </a:schemeClr>
                </a:solidFill>
                <a:latin typeface="Alibaba PuHuiTi B" panose="00020600040101010101" charset="-122"/>
                <a:ea typeface="Alibaba PuHuiTi B" panose="00020600040101010101" charset="-122"/>
                <a:cs typeface="Alibaba PuHuiTi B" panose="00020600040101010101" charset="-122"/>
              </a:rPr>
              <a:t>Colaborarea a fost destul de dificilă, nefiind obișnuiți 100% cu acest mod de lucru.
</a:t>
            </a:r>
            <a:endParaRPr kumimoji="1" lang="zh-CN" altLang="en-US"/>
          </a:p>
        </p:txBody>
      </p:sp>
      <p:sp>
        <p:nvSpPr>
          <p:cNvPr id="11" name="标题 1"/>
          <p:cNvSpPr txBox="1"/>
          <p:nvPr/>
        </p:nvSpPr>
        <p:spPr>
          <a:xfrm>
            <a:off x="4866650" y="4063751"/>
            <a:ext cx="2700000" cy="287814"/>
          </a:xfrm>
          <a:prstGeom prst="rect">
            <a:avLst/>
          </a:prstGeom>
          <a:noFill/>
          <a:ln>
            <a:noFill/>
          </a:ln>
        </p:spPr>
        <p:txBody>
          <a:bodyPr vert="horz" wrap="square" lIns="0" tIns="0" rIns="0" bIns="0" rtlCol="0" anchor="b"/>
          <a:lstStyle/>
          <a:p>
            <a:pPr algn="ctr"/>
            <a:r>
              <a:rPr kumimoji="1" lang="en-US" altLang="zh-CN" sz="1200">
                <a:ln w="12700">
                  <a:noFill/>
                </a:ln>
                <a:solidFill>
                  <a:schemeClr val="tx1">
                    <a:lumMod val="85000"/>
                    <a:lumOff val="15000"/>
                  </a:schemeClr>
                </a:solidFill>
                <a:latin typeface="Alibaba PuHuiTi B" panose="00020600040101010101" charset="-122"/>
                <a:ea typeface="Alibaba PuHuiTi B" panose="00020600040101010101" charset="-122"/>
                <a:cs typeface="Alibaba PuHuiTi B" panose="00020600040101010101" charset="-122"/>
              </a:rPr>
              <a:t>Necunoașterea modului in care trebuie să fie utilizat GitHub.
</a:t>
            </a:r>
            <a:endParaRPr kumimoji="1" lang="zh-CN" altLang="en-US"/>
          </a:p>
        </p:txBody>
      </p:sp>
      <p:sp>
        <p:nvSpPr>
          <p:cNvPr id="12" name="标题 1"/>
          <p:cNvSpPr txBox="1"/>
          <p:nvPr/>
        </p:nvSpPr>
        <p:spPr>
          <a:xfrm>
            <a:off x="9223177" y="1759370"/>
            <a:ext cx="1891448" cy="1891448"/>
          </a:xfrm>
          <a:prstGeom prst="ellipse">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endParaRPr kumimoji="1" lang="zh-CN" altLang="en-US"/>
          </a:p>
        </p:txBody>
      </p:sp>
      <p:sp>
        <p:nvSpPr>
          <p:cNvPr id="13" name="标题 1"/>
          <p:cNvSpPr txBox="1"/>
          <p:nvPr/>
        </p:nvSpPr>
        <p:spPr>
          <a:xfrm>
            <a:off x="9519058" y="2052685"/>
            <a:ext cx="1299685" cy="1299684"/>
          </a:xfrm>
          <a:prstGeom prst="roundRect">
            <a:avLst>
              <a:gd name="adj" fmla="val 50000"/>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endParaRPr kumimoji="1" lang="zh-CN" altLang="en-US"/>
          </a:p>
        </p:txBody>
      </p:sp>
      <p:sp>
        <p:nvSpPr>
          <p:cNvPr id="14" name="标题 1"/>
          <p:cNvSpPr txBox="1"/>
          <p:nvPr/>
        </p:nvSpPr>
        <p:spPr>
          <a:xfrm>
            <a:off x="9519058" y="2057817"/>
            <a:ext cx="1299685" cy="1299684"/>
          </a:xfrm>
          <a:prstGeom prst="roundRect">
            <a:avLst>
              <a:gd name="adj" fmla="val 50000"/>
            </a:avLst>
          </a:prstGeom>
          <a:solidFill>
            <a:schemeClr val="accent2">
              <a:lumMod val="20000"/>
              <a:lumOff val="80000"/>
            </a:schemeClr>
          </a:solidFill>
          <a:ln w="12700" cap="sq">
            <a:noFill/>
            <a:miter/>
          </a:ln>
          <a:effectLst>
            <a:outerShdw blurRad="228600" dist="304800" dir="2700000" sx="88000" sy="88000" algn="tl" rotWithShape="0">
              <a:schemeClr val="accent2">
                <a:lumMod val="60000"/>
                <a:lumOff val="40000"/>
              </a:schemeClr>
            </a:outerShdw>
          </a:effectLst>
        </p:spPr>
        <p:txBody>
          <a:bodyPr vert="horz" wrap="square" lIns="91440" tIns="45720" rIns="91440" bIns="45720" rtlCol="0" anchor="ctr"/>
          <a:lstStyle/>
          <a:p>
            <a:pPr algn="ctr"/>
            <a:endParaRPr kumimoji="1" lang="zh-CN" altLang="en-US"/>
          </a:p>
        </p:txBody>
      </p:sp>
      <p:sp>
        <p:nvSpPr>
          <p:cNvPr id="15" name="标题 1"/>
          <p:cNvSpPr txBox="1"/>
          <p:nvPr/>
        </p:nvSpPr>
        <p:spPr>
          <a:xfrm>
            <a:off x="9929741" y="2486420"/>
            <a:ext cx="478318" cy="442477"/>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accent1"/>
          </a:solidFill>
          <a:ln w="1860" cap="flat">
            <a:no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8818900" y="4063751"/>
            <a:ext cx="2700000" cy="287814"/>
          </a:xfrm>
          <a:prstGeom prst="rect">
            <a:avLst/>
          </a:prstGeom>
          <a:noFill/>
          <a:ln>
            <a:noFill/>
          </a:ln>
        </p:spPr>
        <p:txBody>
          <a:bodyPr vert="horz" wrap="square" lIns="0" tIns="0" rIns="0" bIns="0" rtlCol="0" anchor="b"/>
          <a:lstStyle/>
          <a:p>
            <a:pPr algn="ctr"/>
            <a:r>
              <a:rPr kumimoji="1" lang="en-US" altLang="zh-CN" sz="1200">
                <a:ln w="12700">
                  <a:noFill/>
                </a:ln>
                <a:solidFill>
                  <a:schemeClr val="tx1">
                    <a:lumMod val="85000"/>
                    <a:lumOff val="15000"/>
                  </a:schemeClr>
                </a:solidFill>
                <a:latin typeface="Alibaba PuHuiTi B" panose="00020600040101010101" charset="-122"/>
                <a:ea typeface="Alibaba PuHuiTi B" panose="00020600040101010101" charset="-122"/>
                <a:cs typeface="Alibaba PuHuiTi B" panose="00020600040101010101" charset="-122"/>
              </a:rPr>
              <a:t>Lipsa de exăeriență in ceea ce privește html, css si javascript.
</a:t>
            </a:r>
            <a:endParaRPr kumimoji="1" lang="zh-CN" altLang="en-US"/>
          </a:p>
        </p:txBody>
      </p:sp>
      <p:sp>
        <p:nvSpPr>
          <p:cNvPr id="17" name="标题 1"/>
          <p:cNvSpPr txBox="1"/>
          <p:nvPr/>
        </p:nvSpPr>
        <p:spPr>
          <a:xfrm>
            <a:off x="792557" y="505118"/>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chemeClr val="tx1">
                    <a:lumMod val="85000"/>
                    <a:lumOff val="15000"/>
                  </a:schemeClr>
                </a:solidFill>
                <a:latin typeface="OPPOSans H" panose="00020600040101010101" charset="-122"/>
                <a:ea typeface="OPPOSans H" panose="00020600040101010101" charset="-122"/>
                <a:cs typeface="OPPOSans H" panose="00020600040101010101" charset="-122"/>
              </a:rPr>
              <a:t>PROVOCARI</a:t>
            </a:r>
            <a:endParaRPr kumimoji="1" lang="zh-CN" altLang="en-US"/>
          </a:p>
        </p:txBody>
      </p:sp>
      <p:sp>
        <p:nvSpPr>
          <p:cNvPr id="18" name="标题 1"/>
          <p:cNvSpPr txBox="1"/>
          <p:nvPr/>
        </p:nvSpPr>
        <p:spPr>
          <a:xfrm>
            <a:off x="0" y="481013"/>
            <a:ext cx="499353" cy="54768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5030901" y="1180393"/>
            <a:ext cx="6487998" cy="131192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18900000" flipH="1">
            <a:off x="4607899" y="1208522"/>
            <a:ext cx="1235616" cy="1235616"/>
          </a:xfrm>
          <a:prstGeom prst="roundRect">
            <a:avLst>
              <a:gd name="adj" fmla="val 5403"/>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6187767" y="1518594"/>
            <a:ext cx="5194607" cy="929918"/>
          </a:xfrm>
          <a:prstGeom prst="rect">
            <a:avLst/>
          </a:prstGeom>
          <a:noFill/>
          <a:ln>
            <a:noFill/>
          </a:ln>
        </p:spPr>
        <p:txBody>
          <a:bodyPr vert="horz" wrap="square" lIns="0" tIns="0" rIns="0" bIns="0" rtlCol="0" anchor="t"/>
          <a:lstStyle/>
          <a:p>
            <a:pPr algn="l"/>
            <a:r>
              <a:rPr kumimoji="1" lang="en-US" altLang="zh-CN" sz="1200">
                <a:ln w="12700">
                  <a:noFill/>
                </a:ln>
                <a:solidFill>
                  <a:schemeClr val="bg1"/>
                </a:solidFill>
                <a:latin typeface="AlibabaPuHuiTi_2_55_Regular" panose="00020600040101010101" charset="-122"/>
                <a:ea typeface="AlibabaPuHuiTi_2_55_Regular" panose="00020600040101010101" charset="-122"/>
                <a:cs typeface="AlibabaPuHuiTi_2_55_Regular" panose="00020600040101010101" charset="-122"/>
              </a:rPr>
              <a:t>Munca în echipă reprezintă un aspect foarte important pentru noi, astfel că activitatea de astăzi ne-a permis să testăm aceste aptitudini de lucru colaborativ.
</a:t>
            </a:r>
            <a:endParaRPr kumimoji="1" lang="zh-CN" altLang="en-US"/>
          </a:p>
        </p:txBody>
      </p:sp>
      <p:pic>
        <p:nvPicPr>
          <p:cNvPr id="5" name="图片 4"/>
          <p:cNvPicPr>
            <a:picLocks noChangeAspect="1"/>
          </p:cNvPicPr>
          <p:nvPr/>
        </p:nvPicPr>
        <p:blipFill>
          <a:blip r:embed="rId1">
            <a:alphaModFix amt="100000"/>
          </a:blip>
          <a:srcRect/>
          <a:stretch>
            <a:fillRect/>
          </a:stretch>
        </p:blipFill>
        <p:spPr>
          <a:xfrm flipH="1">
            <a:off x="4468918" y="1069542"/>
            <a:ext cx="1513576" cy="1513574"/>
          </a:xfrm>
          <a:prstGeom prst="rect">
            <a:avLst/>
          </a:prstGeom>
        </p:spPr>
      </p:pic>
      <p:sp>
        <p:nvSpPr>
          <p:cNvPr id="6" name="标题 1"/>
          <p:cNvSpPr txBox="1"/>
          <p:nvPr/>
        </p:nvSpPr>
        <p:spPr>
          <a:xfrm>
            <a:off x="6187768" y="1223259"/>
            <a:ext cx="5194300" cy="203200"/>
          </a:xfrm>
          <a:prstGeom prst="rect">
            <a:avLst/>
          </a:prstGeom>
          <a:noFill/>
          <a:ln>
            <a:noFill/>
          </a:ln>
        </p:spPr>
        <p:txBody>
          <a:bodyPr vert="horz" wrap="square" lIns="0" tIns="0" rIns="0" bIns="0" rtlCol="0" anchor="b">
            <a:spAutoFit/>
          </a:bodyPr>
          <a:lstStyle/>
          <a:p>
            <a:pPr algn="l"/>
            <a:r>
              <a:rPr kumimoji="1" lang="en-US" altLang="zh-CN" sz="1200">
                <a:ln w="12700">
                  <a:noFill/>
                </a:ln>
                <a:solidFill>
                  <a:schemeClr val="bg1"/>
                </a:solidFill>
                <a:latin typeface="Alibaba PuHuiTi B" panose="00020600040101010101" charset="-122"/>
                <a:ea typeface="Alibaba PuHuiTi B" panose="00020600040101010101" charset="-122"/>
                <a:cs typeface="Alibaba PuHuiTi B" panose="00020600040101010101" charset="-122"/>
              </a:rPr>
              <a:t>1</a:t>
            </a:r>
            <a:endParaRPr kumimoji="1" lang="zh-CN" altLang="en-US"/>
          </a:p>
        </p:txBody>
      </p:sp>
      <p:sp>
        <p:nvSpPr>
          <p:cNvPr id="7" name="标题 1"/>
          <p:cNvSpPr txBox="1"/>
          <p:nvPr/>
        </p:nvSpPr>
        <p:spPr>
          <a:xfrm flipH="1">
            <a:off x="660400" y="2989301"/>
            <a:ext cx="6487998" cy="131192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rot="18900000" flipH="1">
            <a:off x="6375602" y="3017430"/>
            <a:ext cx="1235616" cy="1235616"/>
          </a:xfrm>
          <a:prstGeom prst="roundRect">
            <a:avLst>
              <a:gd name="adj" fmla="val 5403"/>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754822" y="3327502"/>
            <a:ext cx="5194607" cy="929918"/>
          </a:xfrm>
          <a:prstGeom prst="rect">
            <a:avLst/>
          </a:prstGeom>
          <a:noFill/>
          <a:ln>
            <a:noFill/>
          </a:ln>
        </p:spPr>
        <p:txBody>
          <a:bodyPr vert="horz" wrap="square" lIns="0" tIns="0" rIns="0" bIns="0" rtlCol="0" anchor="t"/>
          <a:lstStyle/>
          <a:p>
            <a:pPr algn="r"/>
            <a:r>
              <a:rPr kumimoji="1" lang="en-US" altLang="zh-CN" sz="1200">
                <a:ln w="12700">
                  <a:noFill/>
                </a:ln>
                <a:solidFill>
                  <a:schemeClr val="bg1"/>
                </a:solidFill>
                <a:latin typeface="AlibabaPuHuiTi_2_55_Regular" panose="00020600040101010101" charset="-122"/>
                <a:ea typeface="AlibabaPuHuiTi_2_55_Regular" panose="00020600040101010101" charset="-122"/>
                <a:cs typeface="AlibabaPuHuiTi_2_55_Regular" panose="00020600040101010101" charset="-122"/>
              </a:rPr>
              <a:t>Cu toții am învățat metodele de lucru utilizând GitHub și mai ales importanța si utilitatea acestei platforme.
Am descoperit noi metode și funcționalități în ceea ce privește fișierle css și javascript.
</a:t>
            </a:r>
            <a:endParaRPr kumimoji="1" lang="zh-CN" altLang="en-US"/>
          </a:p>
        </p:txBody>
      </p:sp>
      <p:pic>
        <p:nvPicPr>
          <p:cNvPr id="10" name="图片 9"/>
          <p:cNvPicPr>
            <a:picLocks noChangeAspect="1"/>
          </p:cNvPicPr>
          <p:nvPr/>
        </p:nvPicPr>
        <p:blipFill>
          <a:blip r:embed="rId1">
            <a:alphaModFix amt="100000"/>
          </a:blip>
          <a:srcRect/>
          <a:stretch>
            <a:fillRect/>
          </a:stretch>
        </p:blipFill>
        <p:spPr>
          <a:xfrm flipH="1">
            <a:off x="6236621" y="2878450"/>
            <a:ext cx="1513576" cy="1513574"/>
          </a:xfrm>
          <a:prstGeom prst="rect">
            <a:avLst/>
          </a:prstGeom>
        </p:spPr>
      </p:pic>
      <p:sp>
        <p:nvSpPr>
          <p:cNvPr id="11" name="标题 1"/>
          <p:cNvSpPr txBox="1"/>
          <p:nvPr/>
        </p:nvSpPr>
        <p:spPr>
          <a:xfrm>
            <a:off x="754822" y="3032167"/>
            <a:ext cx="5194300" cy="203200"/>
          </a:xfrm>
          <a:prstGeom prst="rect">
            <a:avLst/>
          </a:prstGeom>
          <a:noFill/>
          <a:ln>
            <a:noFill/>
          </a:ln>
        </p:spPr>
        <p:txBody>
          <a:bodyPr vert="horz" wrap="square" lIns="0" tIns="0" rIns="0" bIns="0" rtlCol="0" anchor="b">
            <a:spAutoFit/>
          </a:bodyPr>
          <a:lstStyle/>
          <a:p>
            <a:pPr algn="r"/>
            <a:r>
              <a:rPr kumimoji="1" lang="en-US" altLang="zh-CN" sz="1200">
                <a:ln w="12700">
                  <a:noFill/>
                </a:ln>
                <a:solidFill>
                  <a:schemeClr val="bg1"/>
                </a:solidFill>
                <a:latin typeface="Alibaba PuHuiTi B" panose="00020600040101010101" charset="-122"/>
                <a:ea typeface="Alibaba PuHuiTi B" panose="00020600040101010101" charset="-122"/>
                <a:cs typeface="Alibaba PuHuiTi B" panose="00020600040101010101" charset="-122"/>
              </a:rPr>
              <a:t>2</a:t>
            </a:r>
            <a:endParaRPr kumimoji="1" lang="zh-CN" altLang="en-US"/>
          </a:p>
        </p:txBody>
      </p:sp>
      <p:sp>
        <p:nvSpPr>
          <p:cNvPr id="12" name="标题 1"/>
          <p:cNvSpPr txBox="1"/>
          <p:nvPr/>
        </p:nvSpPr>
        <p:spPr>
          <a:xfrm flipH="1">
            <a:off x="5030901" y="4792135"/>
            <a:ext cx="6487998" cy="131192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rot="18900000" flipH="1">
            <a:off x="4607899" y="4820263"/>
            <a:ext cx="1235616" cy="1235616"/>
          </a:xfrm>
          <a:prstGeom prst="roundRect">
            <a:avLst>
              <a:gd name="adj" fmla="val 5403"/>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6187767" y="5130335"/>
            <a:ext cx="5194607" cy="929918"/>
          </a:xfrm>
          <a:prstGeom prst="rect">
            <a:avLst/>
          </a:prstGeom>
          <a:noFill/>
          <a:ln>
            <a:noFill/>
          </a:ln>
        </p:spPr>
        <p:txBody>
          <a:bodyPr vert="horz" wrap="square" lIns="0" tIns="0" rIns="0" bIns="0" rtlCol="0" anchor="t"/>
          <a:lstStyle/>
          <a:p>
            <a:pPr algn="l"/>
            <a:r>
              <a:rPr kumimoji="1" lang="en-US" altLang="zh-CN" sz="1200">
                <a:ln w="12700">
                  <a:noFill/>
                </a:ln>
                <a:solidFill>
                  <a:schemeClr val="bg1"/>
                </a:solidFill>
                <a:latin typeface="AlibabaPuHuiTi_2_55_Regular" panose="00020600040101010101" charset="-122"/>
                <a:ea typeface="AlibabaPuHuiTi_2_55_Regular" panose="00020600040101010101" charset="-122"/>
                <a:cs typeface="AlibabaPuHuiTi_2_55_Regular" panose="00020600040101010101" charset="-122"/>
              </a:rPr>
              <a:t>Abordând acest domeniu am conștientizat importanța energiei verde, simțind totodată responsabilitatea pentru a minimiza poluarea.
</a:t>
            </a:r>
            <a:endParaRPr kumimoji="1" lang="zh-CN" altLang="en-US"/>
          </a:p>
        </p:txBody>
      </p:sp>
      <p:pic>
        <p:nvPicPr>
          <p:cNvPr id="15" name="图片 14"/>
          <p:cNvPicPr>
            <a:picLocks noChangeAspect="1"/>
          </p:cNvPicPr>
          <p:nvPr/>
        </p:nvPicPr>
        <p:blipFill>
          <a:blip r:embed="rId1">
            <a:alphaModFix amt="100000"/>
          </a:blip>
          <a:srcRect/>
          <a:stretch>
            <a:fillRect/>
          </a:stretch>
        </p:blipFill>
        <p:spPr>
          <a:xfrm flipH="1">
            <a:off x="4468918" y="4681284"/>
            <a:ext cx="1513576" cy="1513574"/>
          </a:xfrm>
          <a:prstGeom prst="rect">
            <a:avLst/>
          </a:prstGeom>
        </p:spPr>
      </p:pic>
      <p:sp>
        <p:nvSpPr>
          <p:cNvPr id="16" name="标题 1"/>
          <p:cNvSpPr txBox="1"/>
          <p:nvPr/>
        </p:nvSpPr>
        <p:spPr>
          <a:xfrm>
            <a:off x="6187768" y="4835001"/>
            <a:ext cx="5194300" cy="203200"/>
          </a:xfrm>
          <a:prstGeom prst="rect">
            <a:avLst/>
          </a:prstGeom>
          <a:noFill/>
          <a:ln>
            <a:noFill/>
          </a:ln>
        </p:spPr>
        <p:txBody>
          <a:bodyPr vert="horz" wrap="square" lIns="0" tIns="0" rIns="0" bIns="0" rtlCol="0" anchor="b">
            <a:spAutoFit/>
          </a:bodyPr>
          <a:lstStyle/>
          <a:p>
            <a:pPr algn="l"/>
            <a:r>
              <a:rPr kumimoji="1" lang="en-US" altLang="zh-CN" sz="1200">
                <a:ln w="12700">
                  <a:noFill/>
                </a:ln>
                <a:solidFill>
                  <a:schemeClr val="bg1"/>
                </a:solidFill>
                <a:latin typeface="Alibaba PuHuiTi B" panose="00020600040101010101" charset="-122"/>
                <a:ea typeface="Alibaba PuHuiTi B" panose="00020600040101010101" charset="-122"/>
                <a:cs typeface="Alibaba PuHuiTi B" panose="00020600040101010101" charset="-122"/>
              </a:rPr>
              <a:t>3</a:t>
            </a:r>
            <a:endParaRPr kumimoji="1" lang="zh-CN" altLang="en-US"/>
          </a:p>
        </p:txBody>
      </p:sp>
      <p:sp>
        <p:nvSpPr>
          <p:cNvPr id="17" name="标题 1"/>
          <p:cNvSpPr txBox="1"/>
          <p:nvPr/>
        </p:nvSpPr>
        <p:spPr>
          <a:xfrm>
            <a:off x="792557" y="505118"/>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chemeClr val="tx1">
                    <a:lumMod val="85000"/>
                    <a:lumOff val="15000"/>
                  </a:schemeClr>
                </a:solidFill>
                <a:latin typeface="OPPOSans H" panose="00020600040101010101" charset="-122"/>
                <a:ea typeface="OPPOSans H" panose="00020600040101010101" charset="-122"/>
                <a:cs typeface="OPPOSans H" panose="00020600040101010101" charset="-122"/>
              </a:rPr>
              <a:t>CE NE-A PLACUT AZI</a:t>
            </a:r>
            <a:endParaRPr kumimoji="1" lang="zh-CN" altLang="en-US"/>
          </a:p>
        </p:txBody>
      </p:sp>
      <p:sp>
        <p:nvSpPr>
          <p:cNvPr id="18" name="标题 1"/>
          <p:cNvSpPr txBox="1"/>
          <p:nvPr/>
        </p:nvSpPr>
        <p:spPr>
          <a:xfrm>
            <a:off x="0" y="481013"/>
            <a:ext cx="499353" cy="54768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339725" cy="1354455"/>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5400000" flipH="1">
            <a:off x="7061518" y="1728153"/>
            <a:ext cx="6858000" cy="3402964"/>
          </a:xfrm>
          <a:prstGeom prst="round2SameRect">
            <a:avLst>
              <a:gd name="adj1" fmla="val 0"/>
              <a:gd name="adj2" fmla="val 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5400000">
            <a:off x="953385" y="4038355"/>
            <a:ext cx="126000" cy="108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6825075" y="847800"/>
            <a:ext cx="5076000" cy="5162400"/>
          </a:xfrm>
          <a:prstGeom prst="rect">
            <a:avLst/>
          </a:prstGeom>
          <a:blipFill>
            <a:blip r:embed="rId1"/>
            <a:srcRect/>
            <a:stretch>
              <a:fillRect/>
            </a:stretch>
          </a:blip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6153785" y="1071880"/>
            <a:ext cx="1093470" cy="575945"/>
          </a:xfrm>
          <a:custGeom>
            <a:avLst/>
            <a:gdLst>
              <a:gd name="connsiteX0" fmla="*/ 0 w 2451100"/>
              <a:gd name="connsiteY0" fmla="*/ 0 h 6858000"/>
              <a:gd name="connsiteX1" fmla="*/ 2451100 w 2451100"/>
              <a:gd name="connsiteY1" fmla="*/ 0 h 6858000"/>
              <a:gd name="connsiteX2" fmla="*/ 2451100 w 2451100"/>
              <a:gd name="connsiteY2" fmla="*/ 6858000 h 6858000"/>
              <a:gd name="connsiteX3" fmla="*/ 0 w 2451100"/>
              <a:gd name="connsiteY3" fmla="*/ 6858000 h 6858000"/>
            </a:gdLst>
            <a:ahLst/>
            <a:cxnLst/>
            <a:rect l="l" t="t" r="r" b="b"/>
            <a:pathLst>
              <a:path w="2451100" h="6858000">
                <a:moveTo>
                  <a:pt x="0" y="0"/>
                </a:moveTo>
                <a:lnTo>
                  <a:pt x="2451100" y="0"/>
                </a:lnTo>
                <a:lnTo>
                  <a:pt x="2451100" y="6858000"/>
                </a:lnTo>
                <a:lnTo>
                  <a:pt x="0" y="6858000"/>
                </a:lnTo>
                <a:close/>
              </a:path>
            </a:pathLst>
          </a:custGeom>
          <a:solidFill>
            <a:schemeClr val="accent1"/>
          </a:solidFill>
          <a:ln w="6350"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478155" y="6095739"/>
            <a:ext cx="2209800" cy="180000"/>
          </a:xfrm>
          <a:custGeom>
            <a:avLst/>
            <a:gdLst>
              <a:gd name="connsiteX0" fmla="*/ 2208776 w 2209800"/>
              <a:gd name="connsiteY0" fmla="*/ 0 h 305174"/>
              <a:gd name="connsiteX1" fmla="*/ 2154992 w 2209800"/>
              <a:gd name="connsiteY1" fmla="*/ 0 h 305174"/>
              <a:gd name="connsiteX2" fmla="*/ 1972366 w 2209800"/>
              <a:gd name="connsiteY2" fmla="*/ 305175 h 305174"/>
              <a:gd name="connsiteX3" fmla="*/ 2026086 w 2209800"/>
              <a:gd name="connsiteY3" fmla="*/ 305175 h 305174"/>
              <a:gd name="connsiteX4" fmla="*/ 2208776 w 2209800"/>
              <a:gd name="connsiteY4" fmla="*/ 0 h 305174"/>
              <a:gd name="connsiteX5" fmla="*/ 2011418 w 2209800"/>
              <a:gd name="connsiteY5" fmla="*/ 0 h 305174"/>
              <a:gd name="connsiteX6" fmla="*/ 1957697 w 2209800"/>
              <a:gd name="connsiteY6" fmla="*/ 0 h 305174"/>
              <a:gd name="connsiteX7" fmla="*/ 1775007 w 2209800"/>
              <a:gd name="connsiteY7" fmla="*/ 305175 h 305174"/>
              <a:gd name="connsiteX8" fmla="*/ 1828792 w 2209800"/>
              <a:gd name="connsiteY8" fmla="*/ 305175 h 305174"/>
              <a:gd name="connsiteX9" fmla="*/ 2011418 w 2209800"/>
              <a:gd name="connsiteY9" fmla="*/ 0 h 305174"/>
              <a:gd name="connsiteX10" fmla="*/ 1814124 w 2209800"/>
              <a:gd name="connsiteY10" fmla="*/ 0 h 305174"/>
              <a:gd name="connsiteX11" fmla="*/ 1760338 w 2209800"/>
              <a:gd name="connsiteY11" fmla="*/ 0 h 305174"/>
              <a:gd name="connsiteX12" fmla="*/ 1577650 w 2209800"/>
              <a:gd name="connsiteY12" fmla="*/ 305175 h 305174"/>
              <a:gd name="connsiteX13" fmla="*/ 1631435 w 2209800"/>
              <a:gd name="connsiteY13" fmla="*/ 305175 h 305174"/>
              <a:gd name="connsiteX14" fmla="*/ 1814124 w 2209800"/>
              <a:gd name="connsiteY14" fmla="*/ 0 h 305174"/>
              <a:gd name="connsiteX15" fmla="*/ 1616766 w 2209800"/>
              <a:gd name="connsiteY15" fmla="*/ 0 h 305174"/>
              <a:gd name="connsiteX16" fmla="*/ 1562981 w 2209800"/>
              <a:gd name="connsiteY16" fmla="*/ 0 h 305174"/>
              <a:gd name="connsiteX17" fmla="*/ 1380355 w 2209800"/>
              <a:gd name="connsiteY17" fmla="*/ 305175 h 305174"/>
              <a:gd name="connsiteX18" fmla="*/ 1434076 w 2209800"/>
              <a:gd name="connsiteY18" fmla="*/ 305175 h 305174"/>
              <a:gd name="connsiteX19" fmla="*/ 1616766 w 2209800"/>
              <a:gd name="connsiteY19" fmla="*/ 0 h 305174"/>
              <a:gd name="connsiteX20" fmla="*/ 1419407 w 2209800"/>
              <a:gd name="connsiteY20" fmla="*/ 0 h 305174"/>
              <a:gd name="connsiteX21" fmla="*/ 1365623 w 2209800"/>
              <a:gd name="connsiteY21" fmla="*/ 0 h 305174"/>
              <a:gd name="connsiteX22" fmla="*/ 1182997 w 2209800"/>
              <a:gd name="connsiteY22" fmla="*/ 305175 h 305174"/>
              <a:gd name="connsiteX23" fmla="*/ 1236781 w 2209800"/>
              <a:gd name="connsiteY23" fmla="*/ 305175 h 305174"/>
              <a:gd name="connsiteX24" fmla="*/ 1419407 w 2209800"/>
              <a:gd name="connsiteY24" fmla="*/ 0 h 305174"/>
              <a:gd name="connsiteX25" fmla="*/ 1222050 w 2209800"/>
              <a:gd name="connsiteY25" fmla="*/ 0 h 305174"/>
              <a:gd name="connsiteX26" fmla="*/ 1168328 w 2209800"/>
              <a:gd name="connsiteY26" fmla="*/ 0 h 305174"/>
              <a:gd name="connsiteX27" fmla="*/ 985638 w 2209800"/>
              <a:gd name="connsiteY27" fmla="*/ 305175 h 305174"/>
              <a:gd name="connsiteX28" fmla="*/ 1039424 w 2209800"/>
              <a:gd name="connsiteY28" fmla="*/ 305175 h 305174"/>
              <a:gd name="connsiteX29" fmla="*/ 1222050 w 2209800"/>
              <a:gd name="connsiteY29" fmla="*/ 0 h 305174"/>
              <a:gd name="connsiteX30" fmla="*/ 1024755 w 2209800"/>
              <a:gd name="connsiteY30" fmla="*/ 0 h 305174"/>
              <a:gd name="connsiteX31" fmla="*/ 970971 w 2209800"/>
              <a:gd name="connsiteY31" fmla="*/ 0 h 305174"/>
              <a:gd name="connsiteX32" fmla="*/ 788281 w 2209800"/>
              <a:gd name="connsiteY32" fmla="*/ 305175 h 305174"/>
              <a:gd name="connsiteX33" fmla="*/ 842066 w 2209800"/>
              <a:gd name="connsiteY33" fmla="*/ 305175 h 305174"/>
              <a:gd name="connsiteX34" fmla="*/ 1024755 w 2209800"/>
              <a:gd name="connsiteY34" fmla="*/ 0 h 305174"/>
              <a:gd name="connsiteX35" fmla="*/ 827397 w 2209800"/>
              <a:gd name="connsiteY35" fmla="*/ 0 h 305174"/>
              <a:gd name="connsiteX36" fmla="*/ 773612 w 2209800"/>
              <a:gd name="connsiteY36" fmla="*/ 0 h 305174"/>
              <a:gd name="connsiteX37" fmla="*/ 590986 w 2209800"/>
              <a:gd name="connsiteY37" fmla="*/ 305175 h 305174"/>
              <a:gd name="connsiteX38" fmla="*/ 644707 w 2209800"/>
              <a:gd name="connsiteY38" fmla="*/ 305175 h 305174"/>
              <a:gd name="connsiteX39" fmla="*/ 827397 w 2209800"/>
              <a:gd name="connsiteY39" fmla="*/ 0 h 305174"/>
              <a:gd name="connsiteX40" fmla="*/ 630039 w 2209800"/>
              <a:gd name="connsiteY40" fmla="*/ 0 h 305174"/>
              <a:gd name="connsiteX41" fmla="*/ 576318 w 2209800"/>
              <a:gd name="connsiteY41" fmla="*/ 0 h 305174"/>
              <a:gd name="connsiteX42" fmla="*/ 393629 w 2209800"/>
              <a:gd name="connsiteY42" fmla="*/ 305175 h 305174"/>
              <a:gd name="connsiteX43" fmla="*/ 447413 w 2209800"/>
              <a:gd name="connsiteY43" fmla="*/ 305175 h 305174"/>
              <a:gd name="connsiteX44" fmla="*/ 630039 w 2209800"/>
              <a:gd name="connsiteY44" fmla="*/ 0 h 305174"/>
              <a:gd name="connsiteX45" fmla="*/ 432745 w 2209800"/>
              <a:gd name="connsiteY45" fmla="*/ 0 h 305174"/>
              <a:gd name="connsiteX46" fmla="*/ 378960 w 2209800"/>
              <a:gd name="connsiteY46" fmla="*/ 0 h 305174"/>
              <a:gd name="connsiteX47" fmla="*/ 196270 w 2209800"/>
              <a:gd name="connsiteY47" fmla="*/ 305175 h 305174"/>
              <a:gd name="connsiteX48" fmla="*/ 250055 w 2209800"/>
              <a:gd name="connsiteY48" fmla="*/ 305175 h 305174"/>
              <a:gd name="connsiteX49" fmla="*/ 432745 w 2209800"/>
              <a:gd name="connsiteY49" fmla="*/ 0 h 305174"/>
              <a:gd name="connsiteX50" fmla="*/ 235386 w 2209800"/>
              <a:gd name="connsiteY50" fmla="*/ 0 h 305174"/>
              <a:gd name="connsiteX51" fmla="*/ 181602 w 2209800"/>
              <a:gd name="connsiteY51" fmla="*/ 0 h 305174"/>
              <a:gd name="connsiteX52" fmla="*/ -1024 w 2209800"/>
              <a:gd name="connsiteY52" fmla="*/ 305175 h 305174"/>
              <a:gd name="connsiteX53" fmla="*/ 52697 w 2209800"/>
              <a:gd name="connsiteY53" fmla="*/ 305175 h 305174"/>
              <a:gd name="connsiteX54" fmla="*/ 235386 w 2209800"/>
              <a:gd name="connsiteY54" fmla="*/ 0 h 305174"/>
            </a:gdLst>
            <a:ahLst/>
            <a:cxnLst/>
            <a:rect l="l" t="t" r="r" b="b"/>
            <a:pathLst>
              <a:path w="2209800" h="305174">
                <a:moveTo>
                  <a:pt x="2208776" y="0"/>
                </a:moveTo>
                <a:lnTo>
                  <a:pt x="2154992" y="0"/>
                </a:lnTo>
                <a:lnTo>
                  <a:pt x="1972366" y="305175"/>
                </a:lnTo>
                <a:lnTo>
                  <a:pt x="2026086" y="305175"/>
                </a:lnTo>
                <a:lnTo>
                  <a:pt x="2208776" y="0"/>
                </a:lnTo>
                <a:moveTo>
                  <a:pt x="2011418" y="0"/>
                </a:moveTo>
                <a:lnTo>
                  <a:pt x="1957697" y="0"/>
                </a:lnTo>
                <a:lnTo>
                  <a:pt x="1775007" y="305175"/>
                </a:lnTo>
                <a:lnTo>
                  <a:pt x="1828792" y="305175"/>
                </a:lnTo>
                <a:lnTo>
                  <a:pt x="2011418" y="0"/>
                </a:lnTo>
                <a:moveTo>
                  <a:pt x="1814124" y="0"/>
                </a:moveTo>
                <a:lnTo>
                  <a:pt x="1760338" y="0"/>
                </a:lnTo>
                <a:lnTo>
                  <a:pt x="1577650" y="305175"/>
                </a:lnTo>
                <a:lnTo>
                  <a:pt x="1631435" y="305175"/>
                </a:lnTo>
                <a:lnTo>
                  <a:pt x="1814124" y="0"/>
                </a:lnTo>
                <a:moveTo>
                  <a:pt x="1616766" y="0"/>
                </a:moveTo>
                <a:lnTo>
                  <a:pt x="1562981" y="0"/>
                </a:lnTo>
                <a:lnTo>
                  <a:pt x="1380355" y="305175"/>
                </a:lnTo>
                <a:lnTo>
                  <a:pt x="1434076" y="305175"/>
                </a:lnTo>
                <a:lnTo>
                  <a:pt x="1616766" y="0"/>
                </a:lnTo>
                <a:moveTo>
                  <a:pt x="1419407" y="0"/>
                </a:moveTo>
                <a:lnTo>
                  <a:pt x="1365623" y="0"/>
                </a:lnTo>
                <a:lnTo>
                  <a:pt x="1182997" y="305175"/>
                </a:lnTo>
                <a:lnTo>
                  <a:pt x="1236781" y="305175"/>
                </a:lnTo>
                <a:lnTo>
                  <a:pt x="1419407" y="0"/>
                </a:lnTo>
                <a:moveTo>
                  <a:pt x="1222050" y="0"/>
                </a:moveTo>
                <a:lnTo>
                  <a:pt x="1168328" y="0"/>
                </a:lnTo>
                <a:lnTo>
                  <a:pt x="985638" y="305175"/>
                </a:lnTo>
                <a:lnTo>
                  <a:pt x="1039424" y="305175"/>
                </a:lnTo>
                <a:lnTo>
                  <a:pt x="1222050" y="0"/>
                </a:lnTo>
                <a:moveTo>
                  <a:pt x="1024755" y="0"/>
                </a:moveTo>
                <a:lnTo>
                  <a:pt x="970971" y="0"/>
                </a:lnTo>
                <a:lnTo>
                  <a:pt x="788281" y="305175"/>
                </a:lnTo>
                <a:lnTo>
                  <a:pt x="842066" y="305175"/>
                </a:lnTo>
                <a:lnTo>
                  <a:pt x="1024755" y="0"/>
                </a:lnTo>
                <a:moveTo>
                  <a:pt x="827397" y="0"/>
                </a:moveTo>
                <a:lnTo>
                  <a:pt x="773612" y="0"/>
                </a:lnTo>
                <a:lnTo>
                  <a:pt x="590986" y="305175"/>
                </a:lnTo>
                <a:lnTo>
                  <a:pt x="644707" y="305175"/>
                </a:lnTo>
                <a:lnTo>
                  <a:pt x="827397" y="0"/>
                </a:lnTo>
                <a:moveTo>
                  <a:pt x="630039" y="0"/>
                </a:moveTo>
                <a:lnTo>
                  <a:pt x="576318" y="0"/>
                </a:lnTo>
                <a:lnTo>
                  <a:pt x="393629" y="305175"/>
                </a:lnTo>
                <a:lnTo>
                  <a:pt x="447413" y="305175"/>
                </a:lnTo>
                <a:lnTo>
                  <a:pt x="630039" y="0"/>
                </a:lnTo>
                <a:moveTo>
                  <a:pt x="432745" y="0"/>
                </a:moveTo>
                <a:lnTo>
                  <a:pt x="378960" y="0"/>
                </a:lnTo>
                <a:lnTo>
                  <a:pt x="196270" y="305175"/>
                </a:lnTo>
                <a:lnTo>
                  <a:pt x="250055" y="305175"/>
                </a:lnTo>
                <a:lnTo>
                  <a:pt x="432745" y="0"/>
                </a:lnTo>
                <a:moveTo>
                  <a:pt x="235386" y="0"/>
                </a:moveTo>
                <a:lnTo>
                  <a:pt x="181602" y="0"/>
                </a:lnTo>
                <a:lnTo>
                  <a:pt x="-1024" y="305175"/>
                </a:lnTo>
                <a:lnTo>
                  <a:pt x="52697" y="305175"/>
                </a:lnTo>
                <a:lnTo>
                  <a:pt x="235386" y="0"/>
                </a:lnTo>
              </a:path>
            </a:pathLst>
          </a:custGeom>
          <a:solidFill>
            <a:schemeClr val="accent1"/>
          </a:solidFill>
          <a:ln w="6350"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374650" y="4772025"/>
            <a:ext cx="1961515" cy="368300"/>
          </a:xfrm>
          <a:prstGeom prst="rect">
            <a:avLst/>
          </a:prstGeom>
          <a:noFill/>
          <a:ln>
            <a:noFill/>
          </a:ln>
        </p:spPr>
        <p:txBody>
          <a:bodyPr vert="horz" wrap="square" lIns="91440" tIns="45720" rIns="91440" bIns="45720" rtlCol="0" anchor="t"/>
          <a:lstStyle/>
          <a:p>
            <a:pPr algn="l"/>
            <a:endParaRPr kumimoji="1" lang="zh-CN" altLang="en-US"/>
          </a:p>
        </p:txBody>
      </p:sp>
      <p:sp>
        <p:nvSpPr>
          <p:cNvPr id="10" name="标题 1"/>
          <p:cNvSpPr txBox="1"/>
          <p:nvPr/>
        </p:nvSpPr>
        <p:spPr>
          <a:xfrm>
            <a:off x="320040" y="1651000"/>
            <a:ext cx="7550150" cy="2705635"/>
          </a:xfrm>
          <a:prstGeom prst="rect">
            <a:avLst/>
          </a:prstGeom>
          <a:noFill/>
          <a:ln>
            <a:noFill/>
          </a:ln>
        </p:spPr>
        <p:txBody>
          <a:bodyPr vert="horz" wrap="square" lIns="91440" tIns="45720" rIns="91440" bIns="45720" rtlCol="0" anchor="ctr"/>
          <a:lstStyle/>
          <a:p>
            <a:pPr algn="l"/>
            <a:r>
              <a:rPr kumimoji="1" lang="en-US" altLang="zh-CN" sz="5300">
                <a:ln w="12700">
                  <a:noFill/>
                </a:ln>
                <a:solidFill>
                  <a:schemeClr val="accent1"/>
                </a:solidFill>
                <a:latin typeface="OPPOSans H" panose="00020600040101010101" charset="-122"/>
                <a:ea typeface="OPPOSans H" panose="00020600040101010101" charset="-122"/>
                <a:cs typeface="OPPOSans H" panose="00020600040101010101" charset="-122"/>
              </a:rPr>
              <a:t>MULTUMIM!</a:t>
            </a:r>
            <a:endParaRPr kumimoji="1" lang="zh-CN" altLang="en-US"/>
          </a:p>
        </p:txBody>
      </p:sp>
    </p:spTree>
  </p:cSld>
  <p:clrMapOvr>
    <a:masterClrMapping/>
  </p:clrMapOvr>
</p:sld>
</file>

<file path=ppt/tags/tag1.xml><?xml version="1.0" encoding="utf-8"?>
<p:tagLst xmlns:p="http://schemas.openxmlformats.org/presentationml/2006/main">
  <p:tag name="commondata" val="eyJoZGlkIjoiYThiNGZlZmRkMjk4NTAxZDM0MWRkM2M5NTZlZTc3OGQifQ=="/>
</p:tagLst>
</file>

<file path=ppt/theme/theme1.xml><?xml version="1.0" encoding="utf-8"?>
<a:theme xmlns:a="http://schemas.openxmlformats.org/drawingml/2006/main" name="Office 主题​​">
  <a:themeElements>
    <a:clrScheme name="Office">
      <a:dk1>
        <a:srgbClr val="000000"/>
      </a:dk1>
      <a:lt1>
        <a:srgbClr val="FFFFFF"/>
      </a:lt1>
      <a:dk2>
        <a:srgbClr val="4A66AC"/>
      </a:dk2>
      <a:lt2>
        <a:srgbClr val="E0EBF6"/>
      </a:lt2>
      <a:accent1>
        <a:srgbClr val="149D6F"/>
      </a:accent1>
      <a:accent2>
        <a:srgbClr val="2BC3E3"/>
      </a:accent2>
      <a:accent3>
        <a:srgbClr val="7BDF9B"/>
      </a:accent3>
      <a:accent4>
        <a:srgbClr val="25AE9E"/>
      </a:accent4>
      <a:accent5>
        <a:srgbClr val="FC9783"/>
      </a:accent5>
      <a:accent6>
        <a:srgbClr val="FB7598"/>
      </a:accent6>
      <a:hlink>
        <a:srgbClr val="000000"/>
      </a:hlink>
      <a:folHlink>
        <a:srgbClr val="00000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1292</Words>
  <Application>WPS 演示</Application>
  <PresentationFormat/>
  <Paragraphs>50</Paragraphs>
  <Slides>6</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6</vt:i4>
      </vt:variant>
    </vt:vector>
  </HeadingPairs>
  <TitlesOfParts>
    <vt:vector size="21" baseType="lpstr">
      <vt:lpstr>Arial</vt:lpstr>
      <vt:lpstr>宋体</vt:lpstr>
      <vt:lpstr>Wingdings</vt:lpstr>
      <vt:lpstr>OPPOSans H</vt:lpstr>
      <vt:lpstr>OPPOSans R</vt:lpstr>
      <vt:lpstr>Alibaba PuHuiTi B</vt:lpstr>
      <vt:lpstr>OPPOSans B</vt:lpstr>
      <vt:lpstr>AlibabaPuHuiTi_2_55_Regular</vt:lpstr>
      <vt:lpstr>等线</vt:lpstr>
      <vt:lpstr>微软雅黑</vt:lpstr>
      <vt:lpstr>Arial Unicode MS</vt:lpstr>
      <vt:lpstr>Calibri</vt:lpstr>
      <vt:lpstr>Dream-XiaYiGBT</vt:lpstr>
      <vt:lpstr>Alibaba PuHuiTi H</vt:lpstr>
      <vt:lpstr>Office 主题​​</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再等我一下</cp:lastModifiedBy>
  <cp:revision>2</cp:revision>
  <dcterms:created xsi:type="dcterms:W3CDTF">2023-12-16T13:53:41Z</dcterms:created>
  <dcterms:modified xsi:type="dcterms:W3CDTF">2023-12-16T13:53:54Z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B5B9A694823E43DEA97105B89F32C548_13</vt:lpwstr>
  </property>
  <property fmtid="{D5CDD505-2E9C-101B-9397-08002B2CF9AE}" pid="3" name="KSOProductBuildVer">
    <vt:lpwstr>2052-12.1.0.16120</vt:lpwstr>
  </property>
</Properties>
</file>